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IBM Plex Mono"/>
      <p:regular r:id="rId24"/>
      <p:bold r:id="rId25"/>
      <p:italic r:id="rId26"/>
      <p:boldItalic r:id="rId27"/>
    </p:embeddedFont>
    <p:embeddedFont>
      <p:font typeface="Archiv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IBMPlexMono-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IBMPlexMono-italic.fntdata"/><Relationship Id="rId25" Type="http://schemas.openxmlformats.org/officeDocument/2006/relationships/font" Target="fonts/IBMPlexMono-bold.fntdata"/><Relationship Id="rId28" Type="http://schemas.openxmlformats.org/officeDocument/2006/relationships/font" Target="fonts/Archivo-regular.fntdata"/><Relationship Id="rId27" Type="http://schemas.openxmlformats.org/officeDocument/2006/relationships/font" Target="fonts/IBMPlexMon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rchiv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chivo-boldItalic.fntdata"/><Relationship Id="rId30" Type="http://schemas.openxmlformats.org/officeDocument/2006/relationships/font" Target="fonts/Archiv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2a81341b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92a81341b2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0da58cc4e9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0da58cc4e9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92a81341b2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92a81341b2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92a81341b2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92a81341b2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df9c17bea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df9c17bea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df9c17bea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df9c17bea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df9c17bea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df9c17bea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f9c17bea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df9c17bea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df9c17bea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df9c17bea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92581b7e2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92581b7e2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2a81341b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92a81341b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92581b7e2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92581b7e2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92a81341b2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92a81341b2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0da58cc4e9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0da58cc4e9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0da58cc4e9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0da58cc4e9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2a81341b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92a81341b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2581b7e2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2581b7e2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fb773a69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dfb773a69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hyperlink" Target="https://bit.ly/3A1uf1Q" TargetMode="External"/><Relationship Id="rId5" Type="http://schemas.openxmlformats.org/officeDocument/2006/relationships/hyperlink" Target="https://bit.ly/3A1uf1Q"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0" name="Google Shape;10;p2"/>
          <p:cNvSpPr txBox="1"/>
          <p:nvPr>
            <p:ph type="ctrTitle"/>
          </p:nvPr>
        </p:nvSpPr>
        <p:spPr>
          <a:xfrm>
            <a:off x="1234950" y="1398100"/>
            <a:ext cx="6486900" cy="15606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4572000" y="3461550"/>
            <a:ext cx="2947500" cy="390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268674" y="-322162"/>
            <a:ext cx="9371984" cy="3960713"/>
            <a:chOff x="-268674" y="-322162"/>
            <a:chExt cx="9371984" cy="3960713"/>
          </a:xfrm>
        </p:grpSpPr>
        <p:grpSp>
          <p:nvGrpSpPr>
            <p:cNvPr id="13" name="Google Shape;13;p2"/>
            <p:cNvGrpSpPr/>
            <p:nvPr/>
          </p:nvGrpSpPr>
          <p:grpSpPr>
            <a:xfrm>
              <a:off x="225762" y="151638"/>
              <a:ext cx="8692477" cy="1388125"/>
              <a:chOff x="225762" y="151638"/>
              <a:chExt cx="8692477" cy="1388125"/>
            </a:xfrm>
          </p:grpSpPr>
          <p:pic>
            <p:nvPicPr>
              <p:cNvPr id="14" name="Google Shape;14;p2"/>
              <p:cNvPicPr preferRelativeResize="0"/>
              <p:nvPr/>
            </p:nvPicPr>
            <p:blipFill>
              <a:blip r:embed="rId2">
                <a:alphaModFix/>
              </a:blip>
              <a:stretch>
                <a:fillRect/>
              </a:stretch>
            </p:blipFill>
            <p:spPr>
              <a:xfrm rot="10800000">
                <a:off x="6955037" y="151638"/>
                <a:ext cx="1963202" cy="1388125"/>
              </a:xfrm>
              <a:prstGeom prst="rect">
                <a:avLst/>
              </a:prstGeom>
              <a:noFill/>
              <a:ln>
                <a:noFill/>
              </a:ln>
            </p:spPr>
          </p:pic>
          <p:pic>
            <p:nvPicPr>
              <p:cNvPr id="15" name="Google Shape;15;p2"/>
              <p:cNvPicPr preferRelativeResize="0"/>
              <p:nvPr/>
            </p:nvPicPr>
            <p:blipFill>
              <a:blip r:embed="rId2">
                <a:alphaModFix/>
              </a:blip>
              <a:stretch>
                <a:fillRect/>
              </a:stretch>
            </p:blipFill>
            <p:spPr>
              <a:xfrm flipH="1" rot="10800000">
                <a:off x="225762" y="151638"/>
                <a:ext cx="1963202" cy="1388125"/>
              </a:xfrm>
              <a:prstGeom prst="rect">
                <a:avLst/>
              </a:prstGeom>
              <a:noFill/>
              <a:ln>
                <a:noFill/>
              </a:ln>
            </p:spPr>
          </p:pic>
        </p:grpSp>
        <p:pic>
          <p:nvPicPr>
            <p:cNvPr id="16" name="Google Shape;16;p2"/>
            <p:cNvPicPr preferRelativeResize="0"/>
            <p:nvPr/>
          </p:nvPicPr>
          <p:blipFill>
            <a:blip r:embed="rId3">
              <a:alphaModFix/>
            </a:blip>
            <a:stretch>
              <a:fillRect/>
            </a:stretch>
          </p:blipFill>
          <p:spPr>
            <a:xfrm rot="5400000">
              <a:off x="7371875" y="1504250"/>
              <a:ext cx="2700599" cy="506600"/>
            </a:xfrm>
            <a:prstGeom prst="rect">
              <a:avLst/>
            </a:prstGeom>
            <a:noFill/>
            <a:ln>
              <a:noFill/>
            </a:ln>
          </p:spPr>
        </p:pic>
        <p:pic>
          <p:nvPicPr>
            <p:cNvPr id="17" name="Google Shape;17;p2"/>
            <p:cNvPicPr preferRelativeResize="0"/>
            <p:nvPr/>
          </p:nvPicPr>
          <p:blipFill rotWithShape="1">
            <a:blip r:embed="rId4">
              <a:alphaModFix/>
            </a:blip>
            <a:srcRect b="0" l="0" r="0" t="53277"/>
            <a:stretch/>
          </p:blipFill>
          <p:spPr>
            <a:xfrm rot="10800000">
              <a:off x="-268674" y="2723000"/>
              <a:ext cx="1861925" cy="915551"/>
            </a:xfrm>
            <a:prstGeom prst="rect">
              <a:avLst/>
            </a:prstGeom>
            <a:noFill/>
            <a:ln>
              <a:noFill/>
            </a:ln>
          </p:spPr>
        </p:pic>
        <p:pic>
          <p:nvPicPr>
            <p:cNvPr id="18" name="Google Shape;18;p2"/>
            <p:cNvPicPr preferRelativeResize="0"/>
            <p:nvPr/>
          </p:nvPicPr>
          <p:blipFill>
            <a:blip r:embed="rId4">
              <a:alphaModFix/>
            </a:blip>
            <a:stretch>
              <a:fillRect/>
            </a:stretch>
          </p:blipFill>
          <p:spPr>
            <a:xfrm rot="-5400000">
              <a:off x="7192572" y="-370975"/>
              <a:ext cx="1861925" cy="195954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 name="Shape 78"/>
        <p:cNvGrpSpPr/>
        <p:nvPr/>
      </p:nvGrpSpPr>
      <p:grpSpPr>
        <a:xfrm>
          <a:off x="0" y="0"/>
          <a:ext cx="0" cy="0"/>
          <a:chOff x="0" y="0"/>
          <a:chExt cx="0" cy="0"/>
        </a:xfrm>
      </p:grpSpPr>
      <p:sp>
        <p:nvSpPr>
          <p:cNvPr id="79" name="Google Shape;79;p11"/>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80" name="Google Shape;80;p11"/>
          <p:cNvSpPr txBox="1"/>
          <p:nvPr>
            <p:ph hasCustomPrompt="1" type="title"/>
          </p:nvPr>
        </p:nvSpPr>
        <p:spPr>
          <a:xfrm>
            <a:off x="1826675" y="1685025"/>
            <a:ext cx="5493000" cy="14772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74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 name="Google Shape;81;p11"/>
          <p:cNvSpPr txBox="1"/>
          <p:nvPr>
            <p:ph idx="1" type="subTitle"/>
          </p:nvPr>
        </p:nvSpPr>
        <p:spPr>
          <a:xfrm>
            <a:off x="1826525" y="3238775"/>
            <a:ext cx="54930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2" name="Shape 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3" name="Shape 83"/>
        <p:cNvGrpSpPr/>
        <p:nvPr/>
      </p:nvGrpSpPr>
      <p:grpSpPr>
        <a:xfrm>
          <a:off x="0" y="0"/>
          <a:ext cx="0" cy="0"/>
          <a:chOff x="0" y="0"/>
          <a:chExt cx="0" cy="0"/>
        </a:xfrm>
      </p:grpSpPr>
      <p:sp>
        <p:nvSpPr>
          <p:cNvPr id="84" name="Google Shape;84;p13"/>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85" name="Google Shape;8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3"/>
          <p:cNvSpPr txBox="1"/>
          <p:nvPr>
            <p:ph idx="1" type="subTitle"/>
          </p:nvPr>
        </p:nvSpPr>
        <p:spPr>
          <a:xfrm>
            <a:off x="720000" y="2209200"/>
            <a:ext cx="283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3"/>
          <p:cNvSpPr txBox="1"/>
          <p:nvPr>
            <p:ph idx="2" type="subTitle"/>
          </p:nvPr>
        </p:nvSpPr>
        <p:spPr>
          <a:xfrm>
            <a:off x="4214900" y="2209200"/>
            <a:ext cx="283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3"/>
          <p:cNvSpPr txBox="1"/>
          <p:nvPr>
            <p:ph idx="3" type="subTitle"/>
          </p:nvPr>
        </p:nvSpPr>
        <p:spPr>
          <a:xfrm>
            <a:off x="720000" y="3942375"/>
            <a:ext cx="283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3"/>
          <p:cNvSpPr txBox="1"/>
          <p:nvPr>
            <p:ph idx="4" type="subTitle"/>
          </p:nvPr>
        </p:nvSpPr>
        <p:spPr>
          <a:xfrm>
            <a:off x="4214900" y="3942375"/>
            <a:ext cx="283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3"/>
          <p:cNvSpPr txBox="1"/>
          <p:nvPr>
            <p:ph hasCustomPrompt="1" idx="5" type="title"/>
          </p:nvPr>
        </p:nvSpPr>
        <p:spPr>
          <a:xfrm>
            <a:off x="821600" y="1332025"/>
            <a:ext cx="904800" cy="4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hasCustomPrompt="1" idx="6" type="title"/>
          </p:nvPr>
        </p:nvSpPr>
        <p:spPr>
          <a:xfrm>
            <a:off x="821600" y="3064618"/>
            <a:ext cx="904800" cy="4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hasCustomPrompt="1" idx="7" type="title"/>
          </p:nvPr>
        </p:nvSpPr>
        <p:spPr>
          <a:xfrm>
            <a:off x="4316491" y="1332025"/>
            <a:ext cx="904800" cy="4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8" type="title"/>
          </p:nvPr>
        </p:nvSpPr>
        <p:spPr>
          <a:xfrm>
            <a:off x="4316491" y="3064618"/>
            <a:ext cx="904800" cy="4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9" type="subTitle"/>
          </p:nvPr>
        </p:nvSpPr>
        <p:spPr>
          <a:xfrm>
            <a:off x="720000" y="1801116"/>
            <a:ext cx="2838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5" name="Google Shape;95;p13"/>
          <p:cNvSpPr txBox="1"/>
          <p:nvPr>
            <p:ph idx="13" type="subTitle"/>
          </p:nvPr>
        </p:nvSpPr>
        <p:spPr>
          <a:xfrm>
            <a:off x="4214891" y="1801116"/>
            <a:ext cx="2838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6" name="Google Shape;96;p13"/>
          <p:cNvSpPr txBox="1"/>
          <p:nvPr>
            <p:ph idx="14" type="subTitle"/>
          </p:nvPr>
        </p:nvSpPr>
        <p:spPr>
          <a:xfrm>
            <a:off x="720000" y="3533776"/>
            <a:ext cx="2838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7" name="Google Shape;97;p13"/>
          <p:cNvSpPr txBox="1"/>
          <p:nvPr>
            <p:ph idx="15" type="subTitle"/>
          </p:nvPr>
        </p:nvSpPr>
        <p:spPr>
          <a:xfrm>
            <a:off x="4214891" y="3533776"/>
            <a:ext cx="2838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98" name="Google Shape;98;p13"/>
          <p:cNvGrpSpPr/>
          <p:nvPr/>
        </p:nvGrpSpPr>
        <p:grpSpPr>
          <a:xfrm>
            <a:off x="875350" y="127038"/>
            <a:ext cx="8033701" cy="4846535"/>
            <a:chOff x="875350" y="127038"/>
            <a:chExt cx="8033701" cy="4846535"/>
          </a:xfrm>
        </p:grpSpPr>
        <p:pic>
          <p:nvPicPr>
            <p:cNvPr id="99" name="Google Shape;99;p13"/>
            <p:cNvPicPr preferRelativeResize="0"/>
            <p:nvPr/>
          </p:nvPicPr>
          <p:blipFill>
            <a:blip r:embed="rId2">
              <a:alphaModFix/>
            </a:blip>
            <a:stretch>
              <a:fillRect/>
            </a:stretch>
          </p:blipFill>
          <p:spPr>
            <a:xfrm>
              <a:off x="7262350" y="4591273"/>
              <a:ext cx="1646700" cy="382300"/>
            </a:xfrm>
            <a:prstGeom prst="rect">
              <a:avLst/>
            </a:prstGeom>
            <a:noFill/>
            <a:ln>
              <a:noFill/>
            </a:ln>
          </p:spPr>
        </p:pic>
        <p:pic>
          <p:nvPicPr>
            <p:cNvPr id="100" name="Google Shape;100;p13"/>
            <p:cNvPicPr preferRelativeResize="0"/>
            <p:nvPr/>
          </p:nvPicPr>
          <p:blipFill>
            <a:blip r:embed="rId2">
              <a:alphaModFix/>
            </a:blip>
            <a:stretch>
              <a:fillRect/>
            </a:stretch>
          </p:blipFill>
          <p:spPr>
            <a:xfrm rot="10800000">
              <a:off x="875350" y="127038"/>
              <a:ext cx="797312" cy="185100"/>
            </a:xfrm>
            <a:prstGeom prst="rect">
              <a:avLst/>
            </a:prstGeom>
            <a:noFill/>
            <a:ln>
              <a:noFill/>
            </a:ln>
          </p:spPr>
        </p:pic>
      </p:grpSp>
      <p:grpSp>
        <p:nvGrpSpPr>
          <p:cNvPr id="101" name="Google Shape;101;p13"/>
          <p:cNvGrpSpPr/>
          <p:nvPr/>
        </p:nvGrpSpPr>
        <p:grpSpPr>
          <a:xfrm>
            <a:off x="-989124" y="-114101"/>
            <a:ext cx="9926867" cy="5390476"/>
            <a:chOff x="-989124" y="-114101"/>
            <a:chExt cx="9926867" cy="5390476"/>
          </a:xfrm>
        </p:grpSpPr>
        <p:pic>
          <p:nvPicPr>
            <p:cNvPr id="102" name="Google Shape;102;p13"/>
            <p:cNvPicPr preferRelativeResize="0"/>
            <p:nvPr/>
          </p:nvPicPr>
          <p:blipFill>
            <a:blip r:embed="rId3">
              <a:alphaModFix/>
            </a:blip>
            <a:stretch>
              <a:fillRect/>
            </a:stretch>
          </p:blipFill>
          <p:spPr>
            <a:xfrm flipH="1" rot="-5400000">
              <a:off x="7472389" y="3811021"/>
              <a:ext cx="2467774" cy="462933"/>
            </a:xfrm>
            <a:prstGeom prst="rect">
              <a:avLst/>
            </a:prstGeom>
            <a:noFill/>
            <a:ln>
              <a:noFill/>
            </a:ln>
          </p:spPr>
        </p:pic>
        <p:pic>
          <p:nvPicPr>
            <p:cNvPr id="103" name="Google Shape;103;p13"/>
            <p:cNvPicPr preferRelativeResize="0"/>
            <p:nvPr/>
          </p:nvPicPr>
          <p:blipFill>
            <a:blip r:embed="rId4">
              <a:alphaModFix/>
            </a:blip>
            <a:stretch>
              <a:fillRect/>
            </a:stretch>
          </p:blipFill>
          <p:spPr>
            <a:xfrm flipH="1">
              <a:off x="-989124" y="-114101"/>
              <a:ext cx="2123360" cy="6673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4" name="Shape 104"/>
        <p:cNvGrpSpPr/>
        <p:nvPr/>
      </p:nvGrpSpPr>
      <p:grpSpPr>
        <a:xfrm>
          <a:off x="0" y="0"/>
          <a:ext cx="0" cy="0"/>
          <a:chOff x="0" y="0"/>
          <a:chExt cx="0" cy="0"/>
        </a:xfrm>
      </p:grpSpPr>
      <p:sp>
        <p:nvSpPr>
          <p:cNvPr id="105" name="Google Shape;105;p14"/>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06" name="Google Shape;106;p14"/>
          <p:cNvSpPr txBox="1"/>
          <p:nvPr>
            <p:ph type="title"/>
          </p:nvPr>
        </p:nvSpPr>
        <p:spPr>
          <a:xfrm>
            <a:off x="2133775" y="3054750"/>
            <a:ext cx="6297000" cy="6618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7" name="Google Shape;107;p14"/>
          <p:cNvSpPr txBox="1"/>
          <p:nvPr>
            <p:ph idx="1" type="subTitle"/>
          </p:nvPr>
        </p:nvSpPr>
        <p:spPr>
          <a:xfrm>
            <a:off x="2133600" y="1426950"/>
            <a:ext cx="6297000" cy="162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108" name="Shape 108"/>
        <p:cNvGrpSpPr/>
        <p:nvPr/>
      </p:nvGrpSpPr>
      <p:grpSpPr>
        <a:xfrm>
          <a:off x="0" y="0"/>
          <a:ext cx="0" cy="0"/>
          <a:chOff x="0" y="0"/>
          <a:chExt cx="0" cy="0"/>
        </a:xfrm>
      </p:grpSpPr>
      <p:sp>
        <p:nvSpPr>
          <p:cNvPr id="109" name="Google Shape;109;p15"/>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10" name="Google Shape;110;p15"/>
          <p:cNvSpPr txBox="1"/>
          <p:nvPr>
            <p:ph type="title"/>
          </p:nvPr>
        </p:nvSpPr>
        <p:spPr>
          <a:xfrm>
            <a:off x="2960400" y="1482025"/>
            <a:ext cx="4256400" cy="1526100"/>
          </a:xfrm>
          <a:prstGeom prst="rect">
            <a:avLst/>
          </a:prstGeom>
          <a:solidFill>
            <a:schemeClr val="lt1"/>
          </a:solidFill>
        </p:spPr>
        <p:txBody>
          <a:bodyPr anchorCtr="0" anchor="b" bIns="91425" lIns="91425" spcFirstLastPara="1" rIns="91425" wrap="square" tIns="91425">
            <a:noAutofit/>
          </a:bodyPr>
          <a:lstStyle>
            <a:lvl1pPr lvl="0" rtl="0">
              <a:lnSpc>
                <a:spcPct val="9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15"/>
          <p:cNvSpPr txBox="1"/>
          <p:nvPr>
            <p:ph hasCustomPrompt="1" idx="2" type="title"/>
          </p:nvPr>
        </p:nvSpPr>
        <p:spPr>
          <a:xfrm>
            <a:off x="827527" y="1787125"/>
            <a:ext cx="1995000" cy="915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60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2" name="Google Shape;112;p15"/>
          <p:cNvSpPr txBox="1"/>
          <p:nvPr>
            <p:ph idx="1" type="subTitle"/>
          </p:nvPr>
        </p:nvSpPr>
        <p:spPr>
          <a:xfrm>
            <a:off x="5234950" y="3619525"/>
            <a:ext cx="2697600" cy="602100"/>
          </a:xfrm>
          <a:prstGeom prst="rect">
            <a:avLst/>
          </a:prstGeom>
          <a:solidFill>
            <a:schemeClr val="lt1"/>
          </a:solidFill>
        </p:spPr>
        <p:txBody>
          <a:bodyPr anchorCtr="0" anchor="t" bIns="91425" lIns="91425" spcFirstLastPara="1" rIns="91425" wrap="square" tIns="91425">
            <a:noAutofit/>
          </a:bodyPr>
          <a:lstStyle>
            <a:lvl1pPr lvl="0" rtl="0" algn="r">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3" name="Google Shape;113;p15"/>
          <p:cNvGrpSpPr/>
          <p:nvPr/>
        </p:nvGrpSpPr>
        <p:grpSpPr>
          <a:xfrm>
            <a:off x="0" y="0"/>
            <a:ext cx="9143999" cy="5143500"/>
            <a:chOff x="0" y="0"/>
            <a:chExt cx="9143999" cy="5143500"/>
          </a:xfrm>
        </p:grpSpPr>
        <p:pic>
          <p:nvPicPr>
            <p:cNvPr id="114" name="Google Shape;114;p15"/>
            <p:cNvPicPr preferRelativeResize="0"/>
            <p:nvPr/>
          </p:nvPicPr>
          <p:blipFill rotWithShape="1">
            <a:blip r:embed="rId2">
              <a:alphaModFix/>
            </a:blip>
            <a:srcRect b="6716" l="50275" r="0" t="0"/>
            <a:stretch/>
          </p:blipFill>
          <p:spPr>
            <a:xfrm>
              <a:off x="0" y="3173625"/>
              <a:ext cx="2087874" cy="1969875"/>
            </a:xfrm>
            <a:prstGeom prst="rect">
              <a:avLst/>
            </a:prstGeom>
            <a:noFill/>
            <a:ln>
              <a:noFill/>
            </a:ln>
          </p:spPr>
        </p:pic>
        <p:pic>
          <p:nvPicPr>
            <p:cNvPr id="115" name="Google Shape;115;p15"/>
            <p:cNvPicPr preferRelativeResize="0"/>
            <p:nvPr/>
          </p:nvPicPr>
          <p:blipFill rotWithShape="1">
            <a:blip r:embed="rId2">
              <a:alphaModFix/>
            </a:blip>
            <a:srcRect b="6716" l="50275" r="0" t="0"/>
            <a:stretch/>
          </p:blipFill>
          <p:spPr>
            <a:xfrm flipH="1" rot="10800000">
              <a:off x="0" y="0"/>
              <a:ext cx="2087874" cy="1969875"/>
            </a:xfrm>
            <a:prstGeom prst="rect">
              <a:avLst/>
            </a:prstGeom>
            <a:noFill/>
            <a:ln>
              <a:noFill/>
            </a:ln>
          </p:spPr>
        </p:pic>
        <p:grpSp>
          <p:nvGrpSpPr>
            <p:cNvPr id="116" name="Google Shape;116;p15"/>
            <p:cNvGrpSpPr/>
            <p:nvPr/>
          </p:nvGrpSpPr>
          <p:grpSpPr>
            <a:xfrm flipH="1">
              <a:off x="7056125" y="0"/>
              <a:ext cx="2087874" cy="5143500"/>
              <a:chOff x="4640575" y="0"/>
              <a:chExt cx="2087874" cy="5143500"/>
            </a:xfrm>
          </p:grpSpPr>
          <p:pic>
            <p:nvPicPr>
              <p:cNvPr id="117" name="Google Shape;117;p15"/>
              <p:cNvPicPr preferRelativeResize="0"/>
              <p:nvPr/>
            </p:nvPicPr>
            <p:blipFill rotWithShape="1">
              <a:blip r:embed="rId2">
                <a:alphaModFix/>
              </a:blip>
              <a:srcRect b="6716" l="50275" r="0" t="0"/>
              <a:stretch/>
            </p:blipFill>
            <p:spPr>
              <a:xfrm>
                <a:off x="4640575" y="3173625"/>
                <a:ext cx="2087874" cy="1969875"/>
              </a:xfrm>
              <a:prstGeom prst="rect">
                <a:avLst/>
              </a:prstGeom>
              <a:noFill/>
              <a:ln>
                <a:noFill/>
              </a:ln>
            </p:spPr>
          </p:pic>
          <p:pic>
            <p:nvPicPr>
              <p:cNvPr id="118" name="Google Shape;118;p15"/>
              <p:cNvPicPr preferRelativeResize="0"/>
              <p:nvPr/>
            </p:nvPicPr>
            <p:blipFill rotWithShape="1">
              <a:blip r:embed="rId2">
                <a:alphaModFix/>
              </a:blip>
              <a:srcRect b="6716" l="50275" r="0" t="0"/>
              <a:stretch/>
            </p:blipFill>
            <p:spPr>
              <a:xfrm flipH="1" rot="10800000">
                <a:off x="4640575" y="0"/>
                <a:ext cx="2087874" cy="1969875"/>
              </a:xfrm>
              <a:prstGeom prst="rect">
                <a:avLst/>
              </a:prstGeom>
              <a:noFill/>
              <a:ln>
                <a:noFill/>
              </a:ln>
            </p:spPr>
          </p:pic>
        </p:grpSp>
      </p:grpSp>
      <p:grpSp>
        <p:nvGrpSpPr>
          <p:cNvPr id="119" name="Google Shape;119;p15"/>
          <p:cNvGrpSpPr/>
          <p:nvPr/>
        </p:nvGrpSpPr>
        <p:grpSpPr>
          <a:xfrm>
            <a:off x="3338114" y="76571"/>
            <a:ext cx="2467774" cy="4990358"/>
            <a:chOff x="3338114" y="76571"/>
            <a:chExt cx="2467774" cy="4990358"/>
          </a:xfrm>
        </p:grpSpPr>
        <p:pic>
          <p:nvPicPr>
            <p:cNvPr id="120" name="Google Shape;120;p15"/>
            <p:cNvPicPr preferRelativeResize="0"/>
            <p:nvPr/>
          </p:nvPicPr>
          <p:blipFill>
            <a:blip r:embed="rId3">
              <a:alphaModFix/>
            </a:blip>
            <a:stretch>
              <a:fillRect/>
            </a:stretch>
          </p:blipFill>
          <p:spPr>
            <a:xfrm>
              <a:off x="3338114" y="76571"/>
              <a:ext cx="2467774" cy="462933"/>
            </a:xfrm>
            <a:prstGeom prst="rect">
              <a:avLst/>
            </a:prstGeom>
            <a:noFill/>
            <a:ln>
              <a:noFill/>
            </a:ln>
          </p:spPr>
        </p:pic>
        <p:pic>
          <p:nvPicPr>
            <p:cNvPr id="121" name="Google Shape;121;p15"/>
            <p:cNvPicPr preferRelativeResize="0"/>
            <p:nvPr/>
          </p:nvPicPr>
          <p:blipFill>
            <a:blip r:embed="rId3">
              <a:alphaModFix/>
            </a:blip>
            <a:stretch>
              <a:fillRect/>
            </a:stretch>
          </p:blipFill>
          <p:spPr>
            <a:xfrm flipH="1" rot="10800000">
              <a:off x="3338114" y="4603996"/>
              <a:ext cx="2467774" cy="462933"/>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22" name="Shape 122"/>
        <p:cNvGrpSpPr/>
        <p:nvPr/>
      </p:nvGrpSpPr>
      <p:grpSpPr>
        <a:xfrm>
          <a:off x="0" y="0"/>
          <a:ext cx="0" cy="0"/>
          <a:chOff x="0" y="0"/>
          <a:chExt cx="0" cy="0"/>
        </a:xfrm>
      </p:grpSpPr>
      <p:sp>
        <p:nvSpPr>
          <p:cNvPr id="123" name="Google Shape;123;p16"/>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4" name="Google Shape;12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5" name="Google Shape;125;p16"/>
          <p:cNvPicPr preferRelativeResize="0"/>
          <p:nvPr/>
        </p:nvPicPr>
        <p:blipFill>
          <a:blip r:embed="rId2">
            <a:alphaModFix/>
          </a:blip>
          <a:stretch>
            <a:fillRect/>
          </a:stretch>
        </p:blipFill>
        <p:spPr>
          <a:xfrm rot="5400000">
            <a:off x="144674" y="4585774"/>
            <a:ext cx="456876" cy="242950"/>
          </a:xfrm>
          <a:prstGeom prst="rect">
            <a:avLst/>
          </a:prstGeom>
          <a:noFill/>
          <a:ln>
            <a:noFill/>
          </a:ln>
        </p:spPr>
      </p:pic>
      <p:grpSp>
        <p:nvGrpSpPr>
          <p:cNvPr id="126" name="Google Shape;126;p16"/>
          <p:cNvGrpSpPr/>
          <p:nvPr/>
        </p:nvGrpSpPr>
        <p:grpSpPr>
          <a:xfrm>
            <a:off x="180800" y="151650"/>
            <a:ext cx="7384900" cy="4847217"/>
            <a:chOff x="180800" y="151650"/>
            <a:chExt cx="7384900" cy="4847217"/>
          </a:xfrm>
        </p:grpSpPr>
        <p:pic>
          <p:nvPicPr>
            <p:cNvPr id="127" name="Google Shape;127;p16"/>
            <p:cNvPicPr preferRelativeResize="0"/>
            <p:nvPr/>
          </p:nvPicPr>
          <p:blipFill rotWithShape="1">
            <a:blip r:embed="rId3">
              <a:alphaModFix/>
            </a:blip>
            <a:srcRect b="23693" l="11402" r="0" t="0"/>
            <a:stretch/>
          </p:blipFill>
          <p:spPr>
            <a:xfrm>
              <a:off x="180800" y="4478792"/>
              <a:ext cx="2380425" cy="520075"/>
            </a:xfrm>
            <a:prstGeom prst="rect">
              <a:avLst/>
            </a:prstGeom>
            <a:noFill/>
            <a:ln>
              <a:noFill/>
            </a:ln>
          </p:spPr>
        </p:pic>
        <p:pic>
          <p:nvPicPr>
            <p:cNvPr id="128" name="Google Shape;128;p16"/>
            <p:cNvPicPr preferRelativeResize="0"/>
            <p:nvPr/>
          </p:nvPicPr>
          <p:blipFill rotWithShape="1">
            <a:blip r:embed="rId3">
              <a:alphaModFix/>
            </a:blip>
            <a:srcRect b="23693" l="-542" r="0" t="0"/>
            <a:stretch/>
          </p:blipFill>
          <p:spPr>
            <a:xfrm rot="10800000">
              <a:off x="4864399" y="151650"/>
              <a:ext cx="2701301" cy="5200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29" name="Shape 129"/>
        <p:cNvGrpSpPr/>
        <p:nvPr/>
      </p:nvGrpSpPr>
      <p:grpSpPr>
        <a:xfrm>
          <a:off x="0" y="0"/>
          <a:ext cx="0" cy="0"/>
          <a:chOff x="0" y="0"/>
          <a:chExt cx="0" cy="0"/>
        </a:xfrm>
      </p:grpSpPr>
      <p:sp>
        <p:nvSpPr>
          <p:cNvPr id="130" name="Google Shape;130;p17"/>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31" name="Google Shape;13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2" name="Google Shape;132;p17"/>
          <p:cNvGrpSpPr/>
          <p:nvPr/>
        </p:nvGrpSpPr>
        <p:grpSpPr>
          <a:xfrm>
            <a:off x="182592" y="152134"/>
            <a:ext cx="8782132" cy="4841131"/>
            <a:chOff x="182592" y="152134"/>
            <a:chExt cx="8782132" cy="4841131"/>
          </a:xfrm>
        </p:grpSpPr>
        <p:pic>
          <p:nvPicPr>
            <p:cNvPr id="133" name="Google Shape;133;p17"/>
            <p:cNvPicPr preferRelativeResize="0"/>
            <p:nvPr/>
          </p:nvPicPr>
          <p:blipFill rotWithShape="1">
            <a:blip r:embed="rId2">
              <a:alphaModFix/>
            </a:blip>
            <a:srcRect b="7552" l="0" r="49589" t="0"/>
            <a:stretch/>
          </p:blipFill>
          <p:spPr>
            <a:xfrm>
              <a:off x="7720725" y="3846041"/>
              <a:ext cx="1243999" cy="1147224"/>
            </a:xfrm>
            <a:prstGeom prst="rect">
              <a:avLst/>
            </a:prstGeom>
            <a:noFill/>
            <a:ln>
              <a:noFill/>
            </a:ln>
          </p:spPr>
        </p:pic>
        <p:pic>
          <p:nvPicPr>
            <p:cNvPr id="134" name="Google Shape;134;p17"/>
            <p:cNvPicPr preferRelativeResize="0"/>
            <p:nvPr/>
          </p:nvPicPr>
          <p:blipFill rotWithShape="1">
            <a:blip r:embed="rId2">
              <a:alphaModFix/>
            </a:blip>
            <a:srcRect b="7552" l="0" r="49589" t="0"/>
            <a:stretch/>
          </p:blipFill>
          <p:spPr>
            <a:xfrm rot="10800000">
              <a:off x="182592" y="152134"/>
              <a:ext cx="957599" cy="883100"/>
            </a:xfrm>
            <a:prstGeom prst="rect">
              <a:avLst/>
            </a:prstGeom>
            <a:noFill/>
            <a:ln>
              <a:noFill/>
            </a:ln>
          </p:spPr>
        </p:pic>
      </p:grpSp>
      <p:pic>
        <p:nvPicPr>
          <p:cNvPr id="135" name="Google Shape;135;p17"/>
          <p:cNvPicPr preferRelativeResize="0"/>
          <p:nvPr/>
        </p:nvPicPr>
        <p:blipFill>
          <a:blip r:embed="rId3">
            <a:alphaModFix/>
          </a:blip>
          <a:stretch>
            <a:fillRect/>
          </a:stretch>
        </p:blipFill>
        <p:spPr>
          <a:xfrm>
            <a:off x="6322101" y="4409576"/>
            <a:ext cx="2467773" cy="775639"/>
          </a:xfrm>
          <a:prstGeom prst="rect">
            <a:avLst/>
          </a:prstGeom>
          <a:noFill/>
          <a:ln>
            <a:noFill/>
          </a:ln>
        </p:spPr>
      </p:pic>
      <p:pic>
        <p:nvPicPr>
          <p:cNvPr id="136" name="Google Shape;136;p17"/>
          <p:cNvPicPr preferRelativeResize="0"/>
          <p:nvPr/>
        </p:nvPicPr>
        <p:blipFill>
          <a:blip r:embed="rId4">
            <a:alphaModFix/>
          </a:blip>
          <a:stretch>
            <a:fillRect/>
          </a:stretch>
        </p:blipFill>
        <p:spPr>
          <a:xfrm rot="5400000">
            <a:off x="-546499" y="1455823"/>
            <a:ext cx="1811326" cy="420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37" name="Shape 137"/>
        <p:cNvGrpSpPr/>
        <p:nvPr/>
      </p:nvGrpSpPr>
      <p:grpSpPr>
        <a:xfrm>
          <a:off x="0" y="0"/>
          <a:ext cx="0" cy="0"/>
          <a:chOff x="0" y="0"/>
          <a:chExt cx="0" cy="0"/>
        </a:xfrm>
      </p:grpSpPr>
      <p:sp>
        <p:nvSpPr>
          <p:cNvPr id="138" name="Google Shape;138;p18"/>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39" name="Google Shape;13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0" name="Google Shape;140;p18"/>
          <p:cNvPicPr preferRelativeResize="0"/>
          <p:nvPr/>
        </p:nvPicPr>
        <p:blipFill>
          <a:blip r:embed="rId2">
            <a:alphaModFix/>
          </a:blip>
          <a:stretch>
            <a:fillRect/>
          </a:stretch>
        </p:blipFill>
        <p:spPr>
          <a:xfrm rot="10800000">
            <a:off x="7173151" y="148975"/>
            <a:ext cx="1750074" cy="406300"/>
          </a:xfrm>
          <a:prstGeom prst="rect">
            <a:avLst/>
          </a:prstGeom>
          <a:noFill/>
          <a:ln>
            <a:noFill/>
          </a:ln>
        </p:spPr>
      </p:pic>
      <p:grpSp>
        <p:nvGrpSpPr>
          <p:cNvPr id="141" name="Google Shape;141;p18"/>
          <p:cNvGrpSpPr/>
          <p:nvPr/>
        </p:nvGrpSpPr>
        <p:grpSpPr>
          <a:xfrm>
            <a:off x="5" y="4485746"/>
            <a:ext cx="5468149" cy="506759"/>
            <a:chOff x="1798830" y="4485746"/>
            <a:chExt cx="5468149" cy="506759"/>
          </a:xfrm>
        </p:grpSpPr>
        <p:pic>
          <p:nvPicPr>
            <p:cNvPr id="142" name="Google Shape;142;p18"/>
            <p:cNvPicPr preferRelativeResize="0"/>
            <p:nvPr/>
          </p:nvPicPr>
          <p:blipFill rotWithShape="1">
            <a:blip r:embed="rId3">
              <a:alphaModFix/>
            </a:blip>
            <a:srcRect b="0" l="0" r="0" t="27948"/>
            <a:stretch/>
          </p:blipFill>
          <p:spPr>
            <a:xfrm rot="10800000">
              <a:off x="3338099" y="4628330"/>
              <a:ext cx="2467776" cy="364175"/>
            </a:xfrm>
            <a:prstGeom prst="rect">
              <a:avLst/>
            </a:prstGeom>
            <a:noFill/>
            <a:ln>
              <a:noFill/>
            </a:ln>
          </p:spPr>
        </p:pic>
        <p:pic>
          <p:nvPicPr>
            <p:cNvPr id="143" name="Google Shape;143;p18"/>
            <p:cNvPicPr preferRelativeResize="0"/>
            <p:nvPr/>
          </p:nvPicPr>
          <p:blipFill>
            <a:blip r:embed="rId4">
              <a:alphaModFix/>
            </a:blip>
            <a:stretch>
              <a:fillRect/>
            </a:stretch>
          </p:blipFill>
          <p:spPr>
            <a:xfrm>
              <a:off x="1798830" y="4485746"/>
              <a:ext cx="2467774" cy="462933"/>
            </a:xfrm>
            <a:prstGeom prst="rect">
              <a:avLst/>
            </a:prstGeom>
            <a:noFill/>
            <a:ln>
              <a:noFill/>
            </a:ln>
          </p:spPr>
        </p:pic>
        <p:pic>
          <p:nvPicPr>
            <p:cNvPr id="144" name="Google Shape;144;p18"/>
            <p:cNvPicPr preferRelativeResize="0"/>
            <p:nvPr/>
          </p:nvPicPr>
          <p:blipFill>
            <a:blip r:embed="rId4">
              <a:alphaModFix/>
            </a:blip>
            <a:stretch>
              <a:fillRect/>
            </a:stretch>
          </p:blipFill>
          <p:spPr>
            <a:xfrm>
              <a:off x="4799205" y="4485746"/>
              <a:ext cx="2467774" cy="462933"/>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145" name="Shape 145"/>
        <p:cNvGrpSpPr/>
        <p:nvPr/>
      </p:nvGrpSpPr>
      <p:grpSpPr>
        <a:xfrm>
          <a:off x="0" y="0"/>
          <a:ext cx="0" cy="0"/>
          <a:chOff x="0" y="0"/>
          <a:chExt cx="0" cy="0"/>
        </a:xfrm>
      </p:grpSpPr>
      <p:sp>
        <p:nvSpPr>
          <p:cNvPr id="146" name="Google Shape;146;p19"/>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47" name="Google Shape;14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8" name="Google Shape;148;p19"/>
          <p:cNvGrpSpPr/>
          <p:nvPr/>
        </p:nvGrpSpPr>
        <p:grpSpPr>
          <a:xfrm>
            <a:off x="5610238" y="-3"/>
            <a:ext cx="3206224" cy="664100"/>
            <a:chOff x="5610238" y="-3"/>
            <a:chExt cx="3206224" cy="664100"/>
          </a:xfrm>
        </p:grpSpPr>
        <p:pic>
          <p:nvPicPr>
            <p:cNvPr id="149" name="Google Shape;149;p19"/>
            <p:cNvPicPr preferRelativeResize="0"/>
            <p:nvPr/>
          </p:nvPicPr>
          <p:blipFill>
            <a:blip r:embed="rId2">
              <a:alphaModFix amt="51000"/>
            </a:blip>
            <a:stretch>
              <a:fillRect/>
            </a:stretch>
          </p:blipFill>
          <p:spPr>
            <a:xfrm rot="10800000">
              <a:off x="5610238" y="-3"/>
              <a:ext cx="3206224" cy="664100"/>
            </a:xfrm>
            <a:prstGeom prst="rect">
              <a:avLst/>
            </a:prstGeom>
            <a:noFill/>
            <a:ln>
              <a:noFill/>
            </a:ln>
          </p:spPr>
        </p:pic>
        <p:pic>
          <p:nvPicPr>
            <p:cNvPr id="150" name="Google Shape;150;p19"/>
            <p:cNvPicPr preferRelativeResize="0"/>
            <p:nvPr/>
          </p:nvPicPr>
          <p:blipFill>
            <a:blip r:embed="rId2">
              <a:alphaModFix/>
            </a:blip>
            <a:stretch>
              <a:fillRect/>
            </a:stretch>
          </p:blipFill>
          <p:spPr>
            <a:xfrm rot="10800000">
              <a:off x="6415875" y="159727"/>
              <a:ext cx="1185500" cy="245550"/>
            </a:xfrm>
            <a:prstGeom prst="rect">
              <a:avLst/>
            </a:prstGeom>
            <a:noFill/>
            <a:ln>
              <a:noFill/>
            </a:ln>
          </p:spPr>
        </p:pic>
      </p:grpSp>
      <p:grpSp>
        <p:nvGrpSpPr>
          <p:cNvPr id="151" name="Google Shape;151;p19"/>
          <p:cNvGrpSpPr/>
          <p:nvPr/>
        </p:nvGrpSpPr>
        <p:grpSpPr>
          <a:xfrm>
            <a:off x="173699" y="149901"/>
            <a:ext cx="8791752" cy="5042757"/>
            <a:chOff x="173699" y="149901"/>
            <a:chExt cx="8791752" cy="5042757"/>
          </a:xfrm>
        </p:grpSpPr>
        <p:pic>
          <p:nvPicPr>
            <p:cNvPr id="152" name="Google Shape;152;p19"/>
            <p:cNvPicPr preferRelativeResize="0"/>
            <p:nvPr/>
          </p:nvPicPr>
          <p:blipFill>
            <a:blip r:embed="rId3">
              <a:alphaModFix/>
            </a:blip>
            <a:stretch>
              <a:fillRect/>
            </a:stretch>
          </p:blipFill>
          <p:spPr>
            <a:xfrm>
              <a:off x="1144626" y="4417018"/>
              <a:ext cx="2467773" cy="775639"/>
            </a:xfrm>
            <a:prstGeom prst="rect">
              <a:avLst/>
            </a:prstGeom>
            <a:noFill/>
            <a:ln>
              <a:noFill/>
            </a:ln>
          </p:spPr>
        </p:pic>
        <p:pic>
          <p:nvPicPr>
            <p:cNvPr id="153" name="Google Shape;153;p19"/>
            <p:cNvPicPr preferRelativeResize="0"/>
            <p:nvPr/>
          </p:nvPicPr>
          <p:blipFill>
            <a:blip r:embed="rId4">
              <a:alphaModFix/>
            </a:blip>
            <a:stretch>
              <a:fillRect/>
            </a:stretch>
          </p:blipFill>
          <p:spPr>
            <a:xfrm>
              <a:off x="173699" y="3609676"/>
              <a:ext cx="1963202" cy="1388124"/>
            </a:xfrm>
            <a:prstGeom prst="rect">
              <a:avLst/>
            </a:prstGeom>
            <a:noFill/>
            <a:ln>
              <a:noFill/>
            </a:ln>
          </p:spPr>
        </p:pic>
        <p:pic>
          <p:nvPicPr>
            <p:cNvPr id="154" name="Google Shape;154;p19"/>
            <p:cNvPicPr preferRelativeResize="0"/>
            <p:nvPr/>
          </p:nvPicPr>
          <p:blipFill>
            <a:blip r:embed="rId4">
              <a:alphaModFix/>
            </a:blip>
            <a:stretch>
              <a:fillRect/>
            </a:stretch>
          </p:blipFill>
          <p:spPr>
            <a:xfrm rot="10800000">
              <a:off x="7002249" y="149901"/>
              <a:ext cx="1963202" cy="1388125"/>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_1_1_1_1">
    <p:spTree>
      <p:nvGrpSpPr>
        <p:cNvPr id="155" name="Shape 155"/>
        <p:cNvGrpSpPr/>
        <p:nvPr/>
      </p:nvGrpSpPr>
      <p:grpSpPr>
        <a:xfrm>
          <a:off x="0" y="0"/>
          <a:ext cx="0" cy="0"/>
          <a:chOff x="0" y="0"/>
          <a:chExt cx="0" cy="0"/>
        </a:xfrm>
      </p:grpSpPr>
      <p:sp>
        <p:nvSpPr>
          <p:cNvPr id="156" name="Google Shape;156;p20"/>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57" name="Google Shape;15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8" name="Google Shape;158;p20"/>
          <p:cNvPicPr preferRelativeResize="0"/>
          <p:nvPr/>
        </p:nvPicPr>
        <p:blipFill>
          <a:blip r:embed="rId2">
            <a:alphaModFix/>
          </a:blip>
          <a:stretch>
            <a:fillRect/>
          </a:stretch>
        </p:blipFill>
        <p:spPr>
          <a:xfrm rot="-5400000">
            <a:off x="176324" y="38609"/>
            <a:ext cx="456876" cy="242950"/>
          </a:xfrm>
          <a:prstGeom prst="rect">
            <a:avLst/>
          </a:prstGeom>
          <a:noFill/>
          <a:ln>
            <a:noFill/>
          </a:ln>
        </p:spPr>
      </p:pic>
      <p:grpSp>
        <p:nvGrpSpPr>
          <p:cNvPr id="159" name="Google Shape;159;p20"/>
          <p:cNvGrpSpPr/>
          <p:nvPr/>
        </p:nvGrpSpPr>
        <p:grpSpPr>
          <a:xfrm>
            <a:off x="-142003" y="-533617"/>
            <a:ext cx="9427304" cy="6355530"/>
            <a:chOff x="-142003" y="-533617"/>
            <a:chExt cx="9427304" cy="6355530"/>
          </a:xfrm>
        </p:grpSpPr>
        <p:grpSp>
          <p:nvGrpSpPr>
            <p:cNvPr id="160" name="Google Shape;160;p20"/>
            <p:cNvGrpSpPr/>
            <p:nvPr/>
          </p:nvGrpSpPr>
          <p:grpSpPr>
            <a:xfrm>
              <a:off x="-142003" y="-533617"/>
              <a:ext cx="579444" cy="2237680"/>
              <a:chOff x="-142003" y="-533617"/>
              <a:chExt cx="579444" cy="2237680"/>
            </a:xfrm>
          </p:grpSpPr>
          <p:pic>
            <p:nvPicPr>
              <p:cNvPr id="161" name="Google Shape;161;p20"/>
              <p:cNvPicPr preferRelativeResize="0"/>
              <p:nvPr/>
            </p:nvPicPr>
            <p:blipFill>
              <a:blip r:embed="rId3">
                <a:alphaModFix/>
              </a:blip>
              <a:stretch>
                <a:fillRect/>
              </a:stretch>
            </p:blipFill>
            <p:spPr>
              <a:xfrm rot="5399949">
                <a:off x="-840531" y="164927"/>
                <a:ext cx="1755019" cy="357937"/>
              </a:xfrm>
              <a:prstGeom prst="rect">
                <a:avLst/>
              </a:prstGeom>
              <a:noFill/>
              <a:ln>
                <a:noFill/>
              </a:ln>
            </p:spPr>
          </p:pic>
          <p:pic>
            <p:nvPicPr>
              <p:cNvPr id="162" name="Google Shape;162;p20"/>
              <p:cNvPicPr preferRelativeResize="0"/>
              <p:nvPr/>
            </p:nvPicPr>
            <p:blipFill>
              <a:blip r:embed="rId3">
                <a:alphaModFix/>
              </a:blip>
              <a:stretch>
                <a:fillRect/>
              </a:stretch>
            </p:blipFill>
            <p:spPr>
              <a:xfrm rot="-5400108">
                <a:off x="-619065" y="647584"/>
                <a:ext cx="1755019" cy="357937"/>
              </a:xfrm>
              <a:prstGeom prst="rect">
                <a:avLst/>
              </a:prstGeom>
              <a:noFill/>
              <a:ln>
                <a:noFill/>
              </a:ln>
            </p:spPr>
          </p:pic>
        </p:grpSp>
        <p:grpSp>
          <p:nvGrpSpPr>
            <p:cNvPr id="163" name="Google Shape;163;p20"/>
            <p:cNvGrpSpPr/>
            <p:nvPr/>
          </p:nvGrpSpPr>
          <p:grpSpPr>
            <a:xfrm>
              <a:off x="8705857" y="3584233"/>
              <a:ext cx="579444" cy="2237680"/>
              <a:chOff x="-142003" y="-533617"/>
              <a:chExt cx="579444" cy="2237680"/>
            </a:xfrm>
          </p:grpSpPr>
          <p:pic>
            <p:nvPicPr>
              <p:cNvPr id="164" name="Google Shape;164;p20"/>
              <p:cNvPicPr preferRelativeResize="0"/>
              <p:nvPr/>
            </p:nvPicPr>
            <p:blipFill>
              <a:blip r:embed="rId3">
                <a:alphaModFix/>
              </a:blip>
              <a:stretch>
                <a:fillRect/>
              </a:stretch>
            </p:blipFill>
            <p:spPr>
              <a:xfrm rot="5399949">
                <a:off x="-840531" y="164927"/>
                <a:ext cx="1755019" cy="357937"/>
              </a:xfrm>
              <a:prstGeom prst="rect">
                <a:avLst/>
              </a:prstGeom>
              <a:noFill/>
              <a:ln>
                <a:noFill/>
              </a:ln>
            </p:spPr>
          </p:pic>
          <p:pic>
            <p:nvPicPr>
              <p:cNvPr id="165" name="Google Shape;165;p20"/>
              <p:cNvPicPr preferRelativeResize="0"/>
              <p:nvPr/>
            </p:nvPicPr>
            <p:blipFill>
              <a:blip r:embed="rId3">
                <a:alphaModFix/>
              </a:blip>
              <a:stretch>
                <a:fillRect/>
              </a:stretch>
            </p:blipFill>
            <p:spPr>
              <a:xfrm rot="-5400108">
                <a:off x="-619065" y="647584"/>
                <a:ext cx="1755019" cy="357937"/>
              </a:xfrm>
              <a:prstGeom prst="rect">
                <a:avLst/>
              </a:prstGeom>
              <a:noFill/>
              <a:ln>
                <a:noFill/>
              </a:ln>
            </p:spPr>
          </p:pic>
        </p:grpSp>
      </p:grpSp>
      <p:grpSp>
        <p:nvGrpSpPr>
          <p:cNvPr id="166" name="Google Shape;166;p20"/>
          <p:cNvGrpSpPr/>
          <p:nvPr/>
        </p:nvGrpSpPr>
        <p:grpSpPr>
          <a:xfrm>
            <a:off x="-68450" y="0"/>
            <a:ext cx="9020412" cy="4876750"/>
            <a:chOff x="-68450" y="0"/>
            <a:chExt cx="9020412" cy="4876750"/>
          </a:xfrm>
        </p:grpSpPr>
        <p:sp>
          <p:nvSpPr>
            <p:cNvPr id="167" name="Google Shape;167;p20"/>
            <p:cNvSpPr/>
            <p:nvPr/>
          </p:nvSpPr>
          <p:spPr>
            <a:xfrm flipH="1" rot="10800000">
              <a:off x="4000500" y="353400"/>
              <a:ext cx="4951462" cy="1438325"/>
            </a:xfrm>
            <a:custGeom>
              <a:rect b="b" l="l" r="r" t="t"/>
              <a:pathLst>
                <a:path extrusionOk="0" h="57533" w="214558">
                  <a:moveTo>
                    <a:pt x="214558" y="0"/>
                  </a:moveTo>
                  <a:lnTo>
                    <a:pt x="192990" y="29881"/>
                  </a:lnTo>
                  <a:lnTo>
                    <a:pt x="192990" y="53696"/>
                  </a:lnTo>
                  <a:lnTo>
                    <a:pt x="172545" y="53696"/>
                  </a:lnTo>
                  <a:lnTo>
                    <a:pt x="170330" y="57533"/>
                  </a:lnTo>
                  <a:lnTo>
                    <a:pt x="143563" y="57533"/>
                  </a:lnTo>
                  <a:lnTo>
                    <a:pt x="140409" y="54379"/>
                  </a:lnTo>
                  <a:lnTo>
                    <a:pt x="99977" y="54379"/>
                  </a:lnTo>
                  <a:lnTo>
                    <a:pt x="0" y="54379"/>
                  </a:lnTo>
                </a:path>
              </a:pathLst>
            </a:custGeom>
            <a:noFill/>
            <a:ln cap="flat" cmpd="sng" w="9525">
              <a:solidFill>
                <a:schemeClr val="dk2"/>
              </a:solidFill>
              <a:prstDash val="solid"/>
              <a:round/>
              <a:headEnd len="med" w="med" type="none"/>
              <a:tailEnd len="med" w="med" type="oval"/>
            </a:ln>
          </p:spPr>
        </p:sp>
        <p:sp>
          <p:nvSpPr>
            <p:cNvPr id="168" name="Google Shape;168;p20"/>
            <p:cNvSpPr/>
            <p:nvPr/>
          </p:nvSpPr>
          <p:spPr>
            <a:xfrm flipH="1" rot="10800000">
              <a:off x="4572000" y="0"/>
              <a:ext cx="1984050" cy="544925"/>
            </a:xfrm>
            <a:custGeom>
              <a:rect b="b" l="l" r="r" t="t"/>
              <a:pathLst>
                <a:path extrusionOk="0" h="21797" w="79362">
                  <a:moveTo>
                    <a:pt x="0" y="21797"/>
                  </a:moveTo>
                  <a:lnTo>
                    <a:pt x="15952" y="2476"/>
                  </a:lnTo>
                  <a:lnTo>
                    <a:pt x="30106" y="2476"/>
                  </a:lnTo>
                  <a:lnTo>
                    <a:pt x="36284" y="8654"/>
                  </a:lnTo>
                  <a:lnTo>
                    <a:pt x="74366" y="8654"/>
                  </a:lnTo>
                  <a:lnTo>
                    <a:pt x="79362" y="0"/>
                  </a:lnTo>
                </a:path>
              </a:pathLst>
            </a:custGeom>
            <a:noFill/>
            <a:ln cap="flat" cmpd="sng" w="9525">
              <a:solidFill>
                <a:schemeClr val="dk2"/>
              </a:solidFill>
              <a:prstDash val="solid"/>
              <a:round/>
              <a:headEnd len="med" w="med" type="none"/>
              <a:tailEnd len="med" w="med" type="oval"/>
            </a:ln>
          </p:spPr>
        </p:sp>
        <p:cxnSp>
          <p:nvCxnSpPr>
            <p:cNvPr id="169" name="Google Shape;169;p20"/>
            <p:cNvCxnSpPr/>
            <p:nvPr/>
          </p:nvCxnSpPr>
          <p:spPr>
            <a:xfrm rot="10800000">
              <a:off x="-68450" y="4876750"/>
              <a:ext cx="1150500" cy="0"/>
            </a:xfrm>
            <a:prstGeom prst="straightConnector1">
              <a:avLst/>
            </a:prstGeom>
            <a:noFill/>
            <a:ln cap="flat" cmpd="sng" w="9525">
              <a:solidFill>
                <a:schemeClr val="accent1"/>
              </a:solidFill>
              <a:prstDash val="solid"/>
              <a:round/>
              <a:headEnd len="med" w="med" type="oval"/>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1" name="Google Shape;21;p3"/>
          <p:cNvSpPr txBox="1"/>
          <p:nvPr>
            <p:ph type="title"/>
          </p:nvPr>
        </p:nvSpPr>
        <p:spPr>
          <a:xfrm>
            <a:off x="1902336" y="2352475"/>
            <a:ext cx="5067600" cy="1047000"/>
          </a:xfrm>
          <a:prstGeom prst="rect">
            <a:avLst/>
          </a:prstGeom>
          <a:solidFill>
            <a:schemeClr val="lt1"/>
          </a:solidFill>
        </p:spPr>
        <p:txBody>
          <a:bodyPr anchorCtr="0" anchor="b" bIns="91425" lIns="91425" spcFirstLastPara="1" rIns="91425" wrap="square" tIns="91425">
            <a:noAutofit/>
          </a:bodyPr>
          <a:lstStyle>
            <a:lvl1pPr lvl="0">
              <a:lnSpc>
                <a:spcPct val="115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2042402" y="1436575"/>
            <a:ext cx="1995000" cy="915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60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p:nvPr>
            <p:ph idx="1" type="subTitle"/>
          </p:nvPr>
        </p:nvSpPr>
        <p:spPr>
          <a:xfrm>
            <a:off x="1902324" y="3344388"/>
            <a:ext cx="5067600" cy="375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0_1_1_1_1_1">
    <p:spTree>
      <p:nvGrpSpPr>
        <p:cNvPr id="170" name="Shape 170"/>
        <p:cNvGrpSpPr/>
        <p:nvPr/>
      </p:nvGrpSpPr>
      <p:grpSpPr>
        <a:xfrm>
          <a:off x="0" y="0"/>
          <a:ext cx="0" cy="0"/>
          <a:chOff x="0" y="0"/>
          <a:chExt cx="0" cy="0"/>
        </a:xfrm>
      </p:grpSpPr>
      <p:sp>
        <p:nvSpPr>
          <p:cNvPr id="171" name="Google Shape;171;p21"/>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72" name="Google Shape;172;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3" name="Google Shape;173;p21"/>
          <p:cNvGrpSpPr/>
          <p:nvPr/>
        </p:nvGrpSpPr>
        <p:grpSpPr>
          <a:xfrm>
            <a:off x="7570826" y="2571749"/>
            <a:ext cx="1421424" cy="2420015"/>
            <a:chOff x="7570826" y="2571749"/>
            <a:chExt cx="1421424" cy="2420015"/>
          </a:xfrm>
        </p:grpSpPr>
        <p:pic>
          <p:nvPicPr>
            <p:cNvPr id="174" name="Google Shape;174;p21"/>
            <p:cNvPicPr preferRelativeResize="0"/>
            <p:nvPr/>
          </p:nvPicPr>
          <p:blipFill>
            <a:blip r:embed="rId2">
              <a:alphaModFix/>
            </a:blip>
            <a:stretch>
              <a:fillRect/>
            </a:stretch>
          </p:blipFill>
          <p:spPr>
            <a:xfrm rot="-5400000">
              <a:off x="7602537" y="3437762"/>
              <a:ext cx="2255726" cy="523700"/>
            </a:xfrm>
            <a:prstGeom prst="rect">
              <a:avLst/>
            </a:prstGeom>
            <a:noFill/>
            <a:ln>
              <a:noFill/>
            </a:ln>
          </p:spPr>
        </p:pic>
        <p:pic>
          <p:nvPicPr>
            <p:cNvPr id="175" name="Google Shape;175;p21"/>
            <p:cNvPicPr preferRelativeResize="0"/>
            <p:nvPr/>
          </p:nvPicPr>
          <p:blipFill>
            <a:blip r:embed="rId3">
              <a:alphaModFix/>
            </a:blip>
            <a:stretch>
              <a:fillRect/>
            </a:stretch>
          </p:blipFill>
          <p:spPr>
            <a:xfrm rot="-5400000">
              <a:off x="7283287" y="3316100"/>
              <a:ext cx="1963202" cy="1388124"/>
            </a:xfrm>
            <a:prstGeom prst="rect">
              <a:avLst/>
            </a:prstGeom>
            <a:noFill/>
            <a:ln>
              <a:noFill/>
            </a:ln>
          </p:spPr>
        </p:pic>
      </p:grpSp>
      <p:pic>
        <p:nvPicPr>
          <p:cNvPr id="176" name="Google Shape;176;p21"/>
          <p:cNvPicPr preferRelativeResize="0"/>
          <p:nvPr/>
        </p:nvPicPr>
        <p:blipFill rotWithShape="1">
          <a:blip r:embed="rId4">
            <a:alphaModFix/>
          </a:blip>
          <a:srcRect b="0" l="0" r="40712" t="0"/>
          <a:stretch/>
        </p:blipFill>
        <p:spPr>
          <a:xfrm rot="10800000">
            <a:off x="184152" y="156700"/>
            <a:ext cx="1463098" cy="4629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7" name="Shape 177"/>
        <p:cNvGrpSpPr/>
        <p:nvPr/>
      </p:nvGrpSpPr>
      <p:grpSpPr>
        <a:xfrm>
          <a:off x="0" y="0"/>
          <a:ext cx="0" cy="0"/>
          <a:chOff x="0" y="0"/>
          <a:chExt cx="0" cy="0"/>
        </a:xfrm>
      </p:grpSpPr>
      <p:sp>
        <p:nvSpPr>
          <p:cNvPr id="178" name="Google Shape;178;p22"/>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79" name="Google Shape;179;p22"/>
          <p:cNvSpPr txBox="1"/>
          <p:nvPr>
            <p:ph type="title"/>
          </p:nvPr>
        </p:nvSpPr>
        <p:spPr>
          <a:xfrm>
            <a:off x="720000" y="1252725"/>
            <a:ext cx="2928000" cy="1589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22"/>
          <p:cNvSpPr txBox="1"/>
          <p:nvPr>
            <p:ph idx="1" type="subTitle"/>
          </p:nvPr>
        </p:nvSpPr>
        <p:spPr>
          <a:xfrm>
            <a:off x="720000" y="2841735"/>
            <a:ext cx="2928000" cy="915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22"/>
          <p:cNvSpPr/>
          <p:nvPr>
            <p:ph idx="2" type="pic"/>
          </p:nvPr>
        </p:nvSpPr>
        <p:spPr>
          <a:xfrm>
            <a:off x="3943350" y="533875"/>
            <a:ext cx="4487700" cy="4075800"/>
          </a:xfrm>
          <a:prstGeom prst="snip1Rect">
            <a:avLst>
              <a:gd fmla="val 16667" name="adj"/>
            </a:avLst>
          </a:prstGeom>
          <a:noFill/>
          <a:ln cap="flat" cmpd="sng" w="9525">
            <a:solidFill>
              <a:schemeClr val="accent3"/>
            </a:solidFill>
            <a:prstDash val="solid"/>
            <a:round/>
            <a:headEnd len="sm" w="sm" type="none"/>
            <a:tailEnd len="sm" w="sm" type="none"/>
          </a:ln>
        </p:spPr>
      </p:sp>
      <p:grpSp>
        <p:nvGrpSpPr>
          <p:cNvPr id="182" name="Google Shape;182;p22"/>
          <p:cNvGrpSpPr/>
          <p:nvPr/>
        </p:nvGrpSpPr>
        <p:grpSpPr>
          <a:xfrm>
            <a:off x="180975" y="163250"/>
            <a:ext cx="4743450" cy="366725"/>
            <a:chOff x="180975" y="163250"/>
            <a:chExt cx="4743450" cy="366725"/>
          </a:xfrm>
        </p:grpSpPr>
        <p:sp>
          <p:nvSpPr>
            <p:cNvPr id="183" name="Google Shape;183;p22"/>
            <p:cNvSpPr/>
            <p:nvPr/>
          </p:nvSpPr>
          <p:spPr>
            <a:xfrm>
              <a:off x="180975" y="163250"/>
              <a:ext cx="4743450" cy="366725"/>
            </a:xfrm>
            <a:custGeom>
              <a:rect b="b" l="l" r="r" t="t"/>
              <a:pathLst>
                <a:path extrusionOk="0" h="14669" w="189738">
                  <a:moveTo>
                    <a:pt x="0" y="0"/>
                  </a:moveTo>
                  <a:lnTo>
                    <a:pt x="14668" y="14669"/>
                  </a:lnTo>
                  <a:lnTo>
                    <a:pt x="39243" y="14669"/>
                  </a:lnTo>
                  <a:lnTo>
                    <a:pt x="47149" y="6763"/>
                  </a:lnTo>
                  <a:lnTo>
                    <a:pt x="69723" y="6763"/>
                  </a:lnTo>
                  <a:lnTo>
                    <a:pt x="74057" y="2429"/>
                  </a:lnTo>
                  <a:lnTo>
                    <a:pt x="97536" y="2429"/>
                  </a:lnTo>
                  <a:lnTo>
                    <a:pt x="103561" y="8453"/>
                  </a:lnTo>
                  <a:lnTo>
                    <a:pt x="189738" y="8453"/>
                  </a:lnTo>
                </a:path>
              </a:pathLst>
            </a:custGeom>
            <a:noFill/>
            <a:ln cap="flat" cmpd="sng" w="9525">
              <a:solidFill>
                <a:schemeClr val="dk2"/>
              </a:solidFill>
              <a:prstDash val="solid"/>
              <a:round/>
              <a:headEnd len="med" w="med" type="none"/>
              <a:tailEnd len="med" w="med" type="oval"/>
            </a:ln>
          </p:spPr>
        </p:sp>
        <p:cxnSp>
          <p:nvCxnSpPr>
            <p:cNvPr id="184" name="Google Shape;184;p22"/>
            <p:cNvCxnSpPr/>
            <p:nvPr/>
          </p:nvCxnSpPr>
          <p:spPr>
            <a:xfrm>
              <a:off x="180975" y="295200"/>
              <a:ext cx="2628900" cy="0"/>
            </a:xfrm>
            <a:prstGeom prst="straightConnector1">
              <a:avLst/>
            </a:prstGeom>
            <a:noFill/>
            <a:ln cap="flat" cmpd="sng" w="9525">
              <a:solidFill>
                <a:schemeClr val="accent1"/>
              </a:solidFill>
              <a:prstDash val="solid"/>
              <a:round/>
              <a:headEnd len="med" w="med" type="none"/>
              <a:tailEnd len="med" w="med" type="oval"/>
            </a:ln>
          </p:spPr>
        </p:cxnSp>
      </p:grpSp>
      <p:cxnSp>
        <p:nvCxnSpPr>
          <p:cNvPr id="185" name="Google Shape;185;p22"/>
          <p:cNvCxnSpPr/>
          <p:nvPr/>
        </p:nvCxnSpPr>
        <p:spPr>
          <a:xfrm flipH="1" rot="10800000">
            <a:off x="476250" y="4552875"/>
            <a:ext cx="723900" cy="1038300"/>
          </a:xfrm>
          <a:prstGeom prst="straightConnector1">
            <a:avLst/>
          </a:prstGeom>
          <a:noFill/>
          <a:ln cap="flat" cmpd="sng" w="9525">
            <a:solidFill>
              <a:schemeClr val="accent1"/>
            </a:solidFill>
            <a:prstDash val="solid"/>
            <a:round/>
            <a:headEnd len="med" w="med" type="none"/>
            <a:tailEnd len="med" w="med" type="oval"/>
          </a:ln>
        </p:spPr>
      </p:cxnSp>
      <p:cxnSp>
        <p:nvCxnSpPr>
          <p:cNvPr id="186" name="Google Shape;186;p22"/>
          <p:cNvCxnSpPr/>
          <p:nvPr/>
        </p:nvCxnSpPr>
        <p:spPr>
          <a:xfrm flipH="1" rot="10800000">
            <a:off x="180975" y="4800525"/>
            <a:ext cx="723900" cy="1038300"/>
          </a:xfrm>
          <a:prstGeom prst="straightConnector1">
            <a:avLst/>
          </a:prstGeom>
          <a:noFill/>
          <a:ln cap="flat" cmpd="sng" w="9525">
            <a:solidFill>
              <a:schemeClr val="accent2"/>
            </a:solidFill>
            <a:prstDash val="solid"/>
            <a:round/>
            <a:headEnd len="med" w="med" type="none"/>
            <a:tailEnd len="med" w="med" type="oval"/>
          </a:ln>
        </p:spPr>
      </p:cxnSp>
      <p:pic>
        <p:nvPicPr>
          <p:cNvPr id="187" name="Google Shape;187;p22"/>
          <p:cNvPicPr preferRelativeResize="0"/>
          <p:nvPr/>
        </p:nvPicPr>
        <p:blipFill rotWithShape="1">
          <a:blip r:embed="rId2">
            <a:alphaModFix/>
          </a:blip>
          <a:srcRect b="9990" l="3855" r="0" t="0"/>
          <a:stretch/>
        </p:blipFill>
        <p:spPr>
          <a:xfrm>
            <a:off x="180975" y="4188419"/>
            <a:ext cx="2372526" cy="812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8" name="Shape 188"/>
        <p:cNvGrpSpPr/>
        <p:nvPr/>
      </p:nvGrpSpPr>
      <p:grpSpPr>
        <a:xfrm>
          <a:off x="0" y="0"/>
          <a:ext cx="0" cy="0"/>
          <a:chOff x="0" y="0"/>
          <a:chExt cx="0" cy="0"/>
        </a:xfrm>
      </p:grpSpPr>
      <p:sp>
        <p:nvSpPr>
          <p:cNvPr id="189" name="Google Shape;189;p23"/>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90" name="Google Shape;190;p23"/>
          <p:cNvSpPr txBox="1"/>
          <p:nvPr>
            <p:ph type="title"/>
          </p:nvPr>
        </p:nvSpPr>
        <p:spPr>
          <a:xfrm>
            <a:off x="713225" y="1528613"/>
            <a:ext cx="3015000" cy="1128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 name="Google Shape;191;p23"/>
          <p:cNvSpPr txBox="1"/>
          <p:nvPr>
            <p:ph idx="1" type="subTitle"/>
          </p:nvPr>
        </p:nvSpPr>
        <p:spPr>
          <a:xfrm>
            <a:off x="713225" y="2580488"/>
            <a:ext cx="3015000" cy="103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2" name="Google Shape;192;p23"/>
          <p:cNvGrpSpPr/>
          <p:nvPr/>
        </p:nvGrpSpPr>
        <p:grpSpPr>
          <a:xfrm>
            <a:off x="-1048048" y="113877"/>
            <a:ext cx="11045523" cy="5029623"/>
            <a:chOff x="-1048048" y="113877"/>
            <a:chExt cx="11045523" cy="5029623"/>
          </a:xfrm>
        </p:grpSpPr>
        <p:pic>
          <p:nvPicPr>
            <p:cNvPr id="193" name="Google Shape;193;p23"/>
            <p:cNvPicPr preferRelativeResize="0"/>
            <p:nvPr/>
          </p:nvPicPr>
          <p:blipFill>
            <a:blip r:embed="rId2">
              <a:alphaModFix/>
            </a:blip>
            <a:stretch>
              <a:fillRect/>
            </a:stretch>
          </p:blipFill>
          <p:spPr>
            <a:xfrm rot="-2700000">
              <a:off x="-1245774" y="918571"/>
              <a:ext cx="2467773" cy="462934"/>
            </a:xfrm>
            <a:prstGeom prst="rect">
              <a:avLst/>
            </a:prstGeom>
            <a:noFill/>
            <a:ln>
              <a:noFill/>
            </a:ln>
          </p:spPr>
        </p:pic>
        <p:pic>
          <p:nvPicPr>
            <p:cNvPr id="194" name="Google Shape;194;p23"/>
            <p:cNvPicPr preferRelativeResize="0"/>
            <p:nvPr/>
          </p:nvPicPr>
          <p:blipFill>
            <a:blip r:embed="rId2">
              <a:alphaModFix/>
            </a:blip>
            <a:stretch>
              <a:fillRect/>
            </a:stretch>
          </p:blipFill>
          <p:spPr>
            <a:xfrm rot="-2700000">
              <a:off x="7727426" y="3875871"/>
              <a:ext cx="2467773" cy="462934"/>
            </a:xfrm>
            <a:prstGeom prst="rect">
              <a:avLst/>
            </a:prstGeom>
            <a:noFill/>
            <a:ln>
              <a:noFill/>
            </a:ln>
          </p:spPr>
        </p:pic>
      </p:grpSp>
      <p:grpSp>
        <p:nvGrpSpPr>
          <p:cNvPr id="195" name="Google Shape;195;p23"/>
          <p:cNvGrpSpPr/>
          <p:nvPr/>
        </p:nvGrpSpPr>
        <p:grpSpPr>
          <a:xfrm>
            <a:off x="-573001" y="4645068"/>
            <a:ext cx="2487186" cy="603331"/>
            <a:chOff x="162825" y="4587541"/>
            <a:chExt cx="1763711" cy="427833"/>
          </a:xfrm>
        </p:grpSpPr>
        <p:pic>
          <p:nvPicPr>
            <p:cNvPr id="196" name="Google Shape;196;p23"/>
            <p:cNvPicPr preferRelativeResize="0"/>
            <p:nvPr/>
          </p:nvPicPr>
          <p:blipFill>
            <a:blip r:embed="rId3">
              <a:alphaModFix amt="46000"/>
            </a:blip>
            <a:stretch>
              <a:fillRect/>
            </a:stretch>
          </p:blipFill>
          <p:spPr>
            <a:xfrm>
              <a:off x="162825" y="4648923"/>
              <a:ext cx="1578400" cy="366450"/>
            </a:xfrm>
            <a:prstGeom prst="rect">
              <a:avLst/>
            </a:prstGeom>
            <a:noFill/>
            <a:ln>
              <a:noFill/>
            </a:ln>
          </p:spPr>
        </p:pic>
        <p:pic>
          <p:nvPicPr>
            <p:cNvPr id="197" name="Google Shape;197;p23"/>
            <p:cNvPicPr preferRelativeResize="0"/>
            <p:nvPr/>
          </p:nvPicPr>
          <p:blipFill>
            <a:blip r:embed="rId3">
              <a:alphaModFix/>
            </a:blip>
            <a:stretch>
              <a:fillRect/>
            </a:stretch>
          </p:blipFill>
          <p:spPr>
            <a:xfrm>
              <a:off x="819963" y="4758475"/>
              <a:ext cx="1106574" cy="256900"/>
            </a:xfrm>
            <a:prstGeom prst="rect">
              <a:avLst/>
            </a:prstGeom>
            <a:noFill/>
            <a:ln>
              <a:noFill/>
            </a:ln>
          </p:spPr>
        </p:pic>
        <p:pic>
          <p:nvPicPr>
            <p:cNvPr id="198" name="Google Shape;198;p23"/>
            <p:cNvPicPr preferRelativeResize="0"/>
            <p:nvPr/>
          </p:nvPicPr>
          <p:blipFill>
            <a:blip r:embed="rId3">
              <a:alphaModFix amt="88000"/>
            </a:blip>
            <a:stretch>
              <a:fillRect/>
            </a:stretch>
          </p:blipFill>
          <p:spPr>
            <a:xfrm>
              <a:off x="440163" y="4587541"/>
              <a:ext cx="1106574" cy="256900"/>
            </a:xfrm>
            <a:prstGeom prst="rect">
              <a:avLst/>
            </a:prstGeom>
            <a:noFill/>
            <a:ln>
              <a:noFill/>
            </a:ln>
          </p:spPr>
        </p:pic>
      </p:grpSp>
      <p:pic>
        <p:nvPicPr>
          <p:cNvPr id="199" name="Google Shape;199;p23"/>
          <p:cNvPicPr preferRelativeResize="0"/>
          <p:nvPr/>
        </p:nvPicPr>
        <p:blipFill rotWithShape="1">
          <a:blip r:embed="rId4">
            <a:alphaModFix/>
          </a:blip>
          <a:srcRect b="25997" l="0" r="0" t="0"/>
          <a:stretch/>
        </p:blipFill>
        <p:spPr>
          <a:xfrm rot="10800000">
            <a:off x="440169" y="150028"/>
            <a:ext cx="3638426" cy="5576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200" name="Shape 200"/>
        <p:cNvGrpSpPr/>
        <p:nvPr/>
      </p:nvGrpSpPr>
      <p:grpSpPr>
        <a:xfrm>
          <a:off x="0" y="0"/>
          <a:ext cx="0" cy="0"/>
          <a:chOff x="0" y="0"/>
          <a:chExt cx="0" cy="0"/>
        </a:xfrm>
      </p:grpSpPr>
      <p:sp>
        <p:nvSpPr>
          <p:cNvPr id="201" name="Google Shape;201;p24"/>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02" name="Google Shape;202;p24"/>
          <p:cNvSpPr txBox="1"/>
          <p:nvPr>
            <p:ph type="title"/>
          </p:nvPr>
        </p:nvSpPr>
        <p:spPr>
          <a:xfrm>
            <a:off x="5415775" y="1943370"/>
            <a:ext cx="3015000" cy="713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03" name="Google Shape;203;p24"/>
          <p:cNvSpPr txBox="1"/>
          <p:nvPr>
            <p:ph idx="1" type="subTitle"/>
          </p:nvPr>
        </p:nvSpPr>
        <p:spPr>
          <a:xfrm>
            <a:off x="5415775" y="2580488"/>
            <a:ext cx="3015000" cy="103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04" name="Google Shape;204;p24"/>
          <p:cNvGrpSpPr/>
          <p:nvPr/>
        </p:nvGrpSpPr>
        <p:grpSpPr>
          <a:xfrm>
            <a:off x="-715684" y="-910399"/>
            <a:ext cx="9731141" cy="5824491"/>
            <a:chOff x="-715684" y="-910399"/>
            <a:chExt cx="9731141" cy="5824491"/>
          </a:xfrm>
        </p:grpSpPr>
        <p:pic>
          <p:nvPicPr>
            <p:cNvPr id="205" name="Google Shape;205;p24"/>
            <p:cNvPicPr preferRelativeResize="0"/>
            <p:nvPr/>
          </p:nvPicPr>
          <p:blipFill>
            <a:blip r:embed="rId2">
              <a:alphaModFix/>
            </a:blip>
            <a:stretch>
              <a:fillRect/>
            </a:stretch>
          </p:blipFill>
          <p:spPr>
            <a:xfrm rot="-8100000">
              <a:off x="-222201" y="-474253"/>
              <a:ext cx="2186986" cy="2301659"/>
            </a:xfrm>
            <a:prstGeom prst="rect">
              <a:avLst/>
            </a:prstGeom>
            <a:noFill/>
            <a:ln>
              <a:noFill/>
            </a:ln>
          </p:spPr>
        </p:pic>
        <p:pic>
          <p:nvPicPr>
            <p:cNvPr id="206" name="Google Shape;206;p24"/>
            <p:cNvPicPr preferRelativeResize="0"/>
            <p:nvPr/>
          </p:nvPicPr>
          <p:blipFill>
            <a:blip r:embed="rId3">
              <a:alphaModFix/>
            </a:blip>
            <a:stretch>
              <a:fillRect/>
            </a:stretch>
          </p:blipFill>
          <p:spPr>
            <a:xfrm rot="10800000">
              <a:off x="6924987" y="201250"/>
              <a:ext cx="1963202" cy="1388125"/>
            </a:xfrm>
            <a:prstGeom prst="rect">
              <a:avLst/>
            </a:prstGeom>
            <a:noFill/>
            <a:ln>
              <a:noFill/>
            </a:ln>
          </p:spPr>
        </p:pic>
        <p:pic>
          <p:nvPicPr>
            <p:cNvPr id="207" name="Google Shape;207;p24"/>
            <p:cNvPicPr preferRelativeResize="0"/>
            <p:nvPr/>
          </p:nvPicPr>
          <p:blipFill>
            <a:blip r:embed="rId4">
              <a:alphaModFix/>
            </a:blip>
            <a:stretch>
              <a:fillRect/>
            </a:stretch>
          </p:blipFill>
          <p:spPr>
            <a:xfrm rot="-5400000">
              <a:off x="7393751" y="941943"/>
              <a:ext cx="2467773" cy="775639"/>
            </a:xfrm>
            <a:prstGeom prst="rect">
              <a:avLst/>
            </a:prstGeom>
            <a:noFill/>
            <a:ln>
              <a:noFill/>
            </a:ln>
          </p:spPr>
        </p:pic>
        <p:pic>
          <p:nvPicPr>
            <p:cNvPr id="208" name="Google Shape;208;p24"/>
            <p:cNvPicPr preferRelativeResize="0"/>
            <p:nvPr/>
          </p:nvPicPr>
          <p:blipFill>
            <a:blip r:embed="rId5">
              <a:alphaModFix/>
            </a:blip>
            <a:stretch>
              <a:fillRect/>
            </a:stretch>
          </p:blipFill>
          <p:spPr>
            <a:xfrm>
              <a:off x="6488576" y="4451159"/>
              <a:ext cx="2467774" cy="462933"/>
            </a:xfrm>
            <a:prstGeom prst="rect">
              <a:avLst/>
            </a:prstGeom>
            <a:noFill/>
            <a:ln>
              <a:noFill/>
            </a:ln>
          </p:spPr>
        </p:pic>
      </p:grpSp>
      <p:grpSp>
        <p:nvGrpSpPr>
          <p:cNvPr id="209" name="Google Shape;209;p24"/>
          <p:cNvGrpSpPr/>
          <p:nvPr/>
        </p:nvGrpSpPr>
        <p:grpSpPr>
          <a:xfrm>
            <a:off x="-44934" y="-61767"/>
            <a:ext cx="9236542" cy="5274066"/>
            <a:chOff x="-44934" y="-61767"/>
            <a:chExt cx="9236542" cy="5274066"/>
          </a:xfrm>
        </p:grpSpPr>
        <p:pic>
          <p:nvPicPr>
            <p:cNvPr id="210" name="Google Shape;210;p24"/>
            <p:cNvPicPr preferRelativeResize="0"/>
            <p:nvPr/>
          </p:nvPicPr>
          <p:blipFill>
            <a:blip r:embed="rId6">
              <a:alphaModFix/>
            </a:blip>
            <a:stretch>
              <a:fillRect/>
            </a:stretch>
          </p:blipFill>
          <p:spPr>
            <a:xfrm flipH="1">
              <a:off x="7004083" y="4437200"/>
              <a:ext cx="2187526" cy="775099"/>
            </a:xfrm>
            <a:prstGeom prst="rect">
              <a:avLst/>
            </a:prstGeom>
            <a:noFill/>
            <a:ln>
              <a:noFill/>
            </a:ln>
          </p:spPr>
        </p:pic>
        <p:pic>
          <p:nvPicPr>
            <p:cNvPr id="211" name="Google Shape;211;p24"/>
            <p:cNvPicPr preferRelativeResize="0"/>
            <p:nvPr/>
          </p:nvPicPr>
          <p:blipFill>
            <a:blip r:embed="rId6">
              <a:alphaModFix/>
            </a:blip>
            <a:stretch>
              <a:fillRect/>
            </a:stretch>
          </p:blipFill>
          <p:spPr>
            <a:xfrm flipH="1" rot="10800000">
              <a:off x="-44934" y="-61767"/>
              <a:ext cx="2187526" cy="775099"/>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12" name="Shape 212"/>
        <p:cNvGrpSpPr/>
        <p:nvPr/>
      </p:nvGrpSpPr>
      <p:grpSpPr>
        <a:xfrm>
          <a:off x="0" y="0"/>
          <a:ext cx="0" cy="0"/>
          <a:chOff x="0" y="0"/>
          <a:chExt cx="0" cy="0"/>
        </a:xfrm>
      </p:grpSpPr>
      <p:sp>
        <p:nvSpPr>
          <p:cNvPr id="213" name="Google Shape;213;p25"/>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14" name="Google Shape;21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5"/>
          <p:cNvSpPr txBox="1"/>
          <p:nvPr>
            <p:ph idx="1" type="body"/>
          </p:nvPr>
        </p:nvSpPr>
        <p:spPr>
          <a:xfrm>
            <a:off x="720000" y="1063350"/>
            <a:ext cx="7704000" cy="111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216" name="Shape 216"/>
        <p:cNvGrpSpPr/>
        <p:nvPr/>
      </p:nvGrpSpPr>
      <p:grpSpPr>
        <a:xfrm>
          <a:off x="0" y="0"/>
          <a:ext cx="0" cy="0"/>
          <a:chOff x="0" y="0"/>
          <a:chExt cx="0" cy="0"/>
        </a:xfrm>
      </p:grpSpPr>
      <p:sp>
        <p:nvSpPr>
          <p:cNvPr id="217" name="Google Shape;217;p26"/>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18" name="Google Shape;21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26"/>
          <p:cNvSpPr txBox="1"/>
          <p:nvPr>
            <p:ph idx="1" type="body"/>
          </p:nvPr>
        </p:nvSpPr>
        <p:spPr>
          <a:xfrm>
            <a:off x="720000" y="1063350"/>
            <a:ext cx="7704000" cy="3540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20" name="Google Shape;220;p26"/>
          <p:cNvGrpSpPr/>
          <p:nvPr/>
        </p:nvGrpSpPr>
        <p:grpSpPr>
          <a:xfrm>
            <a:off x="6225662" y="2144886"/>
            <a:ext cx="3876051" cy="3876075"/>
            <a:chOff x="6225662" y="2144886"/>
            <a:chExt cx="3876051" cy="3876075"/>
          </a:xfrm>
        </p:grpSpPr>
        <p:pic>
          <p:nvPicPr>
            <p:cNvPr id="221" name="Google Shape;221;p26"/>
            <p:cNvPicPr preferRelativeResize="0"/>
            <p:nvPr/>
          </p:nvPicPr>
          <p:blipFill>
            <a:blip r:embed="rId2">
              <a:alphaModFix/>
            </a:blip>
            <a:stretch>
              <a:fillRect/>
            </a:stretch>
          </p:blipFill>
          <p:spPr>
            <a:xfrm>
              <a:off x="6535626" y="4406681"/>
              <a:ext cx="2467773" cy="775639"/>
            </a:xfrm>
            <a:prstGeom prst="rect">
              <a:avLst/>
            </a:prstGeom>
            <a:noFill/>
            <a:ln>
              <a:noFill/>
            </a:ln>
          </p:spPr>
        </p:pic>
        <p:pic>
          <p:nvPicPr>
            <p:cNvPr id="222" name="Google Shape;222;p26"/>
            <p:cNvPicPr preferRelativeResize="0"/>
            <p:nvPr/>
          </p:nvPicPr>
          <p:blipFill>
            <a:blip r:embed="rId3">
              <a:alphaModFix/>
            </a:blip>
            <a:stretch>
              <a:fillRect/>
            </a:stretch>
          </p:blipFill>
          <p:spPr>
            <a:xfrm rot="2700011">
              <a:off x="6828302" y="2677518"/>
              <a:ext cx="2670770" cy="2810811"/>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23" name="Shape 223"/>
        <p:cNvGrpSpPr/>
        <p:nvPr/>
      </p:nvGrpSpPr>
      <p:grpSpPr>
        <a:xfrm>
          <a:off x="0" y="0"/>
          <a:ext cx="0" cy="0"/>
          <a:chOff x="0" y="0"/>
          <a:chExt cx="0" cy="0"/>
        </a:xfrm>
      </p:grpSpPr>
      <p:sp>
        <p:nvSpPr>
          <p:cNvPr id="224" name="Google Shape;224;p27"/>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25" name="Google Shape;22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6" name="Google Shape;226;p27"/>
          <p:cNvSpPr txBox="1"/>
          <p:nvPr>
            <p:ph idx="1" type="subTitle"/>
          </p:nvPr>
        </p:nvSpPr>
        <p:spPr>
          <a:xfrm>
            <a:off x="4845613" y="1731125"/>
            <a:ext cx="3424200" cy="21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27"/>
          <p:cNvSpPr txBox="1"/>
          <p:nvPr>
            <p:ph idx="2" type="subTitle"/>
          </p:nvPr>
        </p:nvSpPr>
        <p:spPr>
          <a:xfrm>
            <a:off x="874188" y="1731125"/>
            <a:ext cx="3424200" cy="21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8" name="Google Shape;228;p27"/>
          <p:cNvGrpSpPr/>
          <p:nvPr/>
        </p:nvGrpSpPr>
        <p:grpSpPr>
          <a:xfrm>
            <a:off x="277425" y="4604002"/>
            <a:ext cx="3542749" cy="419800"/>
            <a:chOff x="277425" y="4604002"/>
            <a:chExt cx="3542749" cy="419800"/>
          </a:xfrm>
        </p:grpSpPr>
        <p:pic>
          <p:nvPicPr>
            <p:cNvPr id="229" name="Google Shape;229;p27"/>
            <p:cNvPicPr preferRelativeResize="0"/>
            <p:nvPr/>
          </p:nvPicPr>
          <p:blipFill rotWithShape="1">
            <a:blip r:embed="rId2">
              <a:alphaModFix/>
            </a:blip>
            <a:srcRect b="0" l="0" r="0" t="26723"/>
            <a:stretch/>
          </p:blipFill>
          <p:spPr>
            <a:xfrm>
              <a:off x="277425" y="4604002"/>
              <a:ext cx="2467749" cy="419800"/>
            </a:xfrm>
            <a:prstGeom prst="rect">
              <a:avLst/>
            </a:prstGeom>
            <a:noFill/>
            <a:ln>
              <a:noFill/>
            </a:ln>
          </p:spPr>
        </p:pic>
        <p:pic>
          <p:nvPicPr>
            <p:cNvPr id="230" name="Google Shape;230;p27"/>
            <p:cNvPicPr preferRelativeResize="0"/>
            <p:nvPr/>
          </p:nvPicPr>
          <p:blipFill rotWithShape="1">
            <a:blip r:embed="rId2">
              <a:alphaModFix/>
            </a:blip>
            <a:srcRect b="0" l="0" r="0" t="26723"/>
            <a:stretch/>
          </p:blipFill>
          <p:spPr>
            <a:xfrm>
              <a:off x="1352425" y="4604002"/>
              <a:ext cx="2467749" cy="419800"/>
            </a:xfrm>
            <a:prstGeom prst="rect">
              <a:avLst/>
            </a:prstGeom>
            <a:noFill/>
            <a:ln>
              <a:noFill/>
            </a:ln>
          </p:spPr>
        </p:pic>
      </p:grpSp>
      <p:grpSp>
        <p:nvGrpSpPr>
          <p:cNvPr id="231" name="Google Shape;231;p27"/>
          <p:cNvGrpSpPr/>
          <p:nvPr/>
        </p:nvGrpSpPr>
        <p:grpSpPr>
          <a:xfrm rot="10800000">
            <a:off x="568325" y="4633850"/>
            <a:ext cx="5797550" cy="230250"/>
            <a:chOff x="5873750" y="218475"/>
            <a:chExt cx="5797550" cy="230250"/>
          </a:xfrm>
        </p:grpSpPr>
        <p:cxnSp>
          <p:nvCxnSpPr>
            <p:cNvPr id="232" name="Google Shape;232;p27"/>
            <p:cNvCxnSpPr/>
            <p:nvPr/>
          </p:nvCxnSpPr>
          <p:spPr>
            <a:xfrm>
              <a:off x="5873750" y="290288"/>
              <a:ext cx="1981200" cy="0"/>
            </a:xfrm>
            <a:prstGeom prst="straightConnector1">
              <a:avLst/>
            </a:prstGeom>
            <a:noFill/>
            <a:ln cap="flat" cmpd="sng" w="9525">
              <a:solidFill>
                <a:schemeClr val="accent1"/>
              </a:solidFill>
              <a:prstDash val="solid"/>
              <a:round/>
              <a:headEnd len="med" w="med" type="oval"/>
              <a:tailEnd len="med" w="med" type="none"/>
            </a:ln>
          </p:spPr>
        </p:cxnSp>
        <p:sp>
          <p:nvSpPr>
            <p:cNvPr id="233" name="Google Shape;233;p27"/>
            <p:cNvSpPr/>
            <p:nvPr/>
          </p:nvSpPr>
          <p:spPr>
            <a:xfrm>
              <a:off x="6800850" y="218475"/>
              <a:ext cx="4870450" cy="230250"/>
            </a:xfrm>
            <a:custGeom>
              <a:rect b="b" l="l" r="r" t="t"/>
              <a:pathLst>
                <a:path extrusionOk="0" h="9210" w="194818">
                  <a:moveTo>
                    <a:pt x="194818" y="0"/>
                  </a:moveTo>
                  <a:lnTo>
                    <a:pt x="43688" y="233"/>
                  </a:lnTo>
                  <a:lnTo>
                    <a:pt x="38505" y="9210"/>
                  </a:lnTo>
                  <a:lnTo>
                    <a:pt x="10160" y="9210"/>
                  </a:lnTo>
                  <a:lnTo>
                    <a:pt x="0" y="9210"/>
                  </a:lnTo>
                </a:path>
              </a:pathLst>
            </a:custGeom>
            <a:noFill/>
            <a:ln cap="flat" cmpd="sng" w="9525">
              <a:solidFill>
                <a:schemeClr val="lt2"/>
              </a:solidFill>
              <a:prstDash val="solid"/>
              <a:round/>
              <a:headEnd len="med" w="med" type="none"/>
              <a:tailEnd len="med" w="med" type="oval"/>
            </a:ln>
          </p:spPr>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34" name="Shape 234"/>
        <p:cNvGrpSpPr/>
        <p:nvPr/>
      </p:nvGrpSpPr>
      <p:grpSpPr>
        <a:xfrm>
          <a:off x="0" y="0"/>
          <a:ext cx="0" cy="0"/>
          <a:chOff x="0" y="0"/>
          <a:chExt cx="0" cy="0"/>
        </a:xfrm>
      </p:grpSpPr>
      <p:sp>
        <p:nvSpPr>
          <p:cNvPr id="235" name="Google Shape;235;p28"/>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36" name="Google Shape;23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7" name="Google Shape;237;p28"/>
          <p:cNvSpPr txBox="1"/>
          <p:nvPr>
            <p:ph idx="1" type="subTitle"/>
          </p:nvPr>
        </p:nvSpPr>
        <p:spPr>
          <a:xfrm>
            <a:off x="720000" y="2535201"/>
            <a:ext cx="19794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8"/>
          <p:cNvSpPr txBox="1"/>
          <p:nvPr>
            <p:ph idx="2" type="subTitle"/>
          </p:nvPr>
        </p:nvSpPr>
        <p:spPr>
          <a:xfrm>
            <a:off x="3588648" y="2535201"/>
            <a:ext cx="19794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8"/>
          <p:cNvSpPr txBox="1"/>
          <p:nvPr>
            <p:ph idx="3" type="subTitle"/>
          </p:nvPr>
        </p:nvSpPr>
        <p:spPr>
          <a:xfrm>
            <a:off x="6444602" y="2535201"/>
            <a:ext cx="19794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28"/>
          <p:cNvSpPr txBox="1"/>
          <p:nvPr>
            <p:ph idx="4" type="subTitle"/>
          </p:nvPr>
        </p:nvSpPr>
        <p:spPr>
          <a:xfrm>
            <a:off x="720000" y="2199800"/>
            <a:ext cx="19794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41" name="Google Shape;241;p28"/>
          <p:cNvSpPr txBox="1"/>
          <p:nvPr>
            <p:ph idx="5" type="subTitle"/>
          </p:nvPr>
        </p:nvSpPr>
        <p:spPr>
          <a:xfrm>
            <a:off x="3588651" y="2199800"/>
            <a:ext cx="19794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42" name="Google Shape;242;p28"/>
          <p:cNvSpPr txBox="1"/>
          <p:nvPr>
            <p:ph idx="6" type="subTitle"/>
          </p:nvPr>
        </p:nvSpPr>
        <p:spPr>
          <a:xfrm>
            <a:off x="6444603" y="2199800"/>
            <a:ext cx="19794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43" name="Google Shape;243;p28"/>
          <p:cNvGrpSpPr/>
          <p:nvPr/>
        </p:nvGrpSpPr>
        <p:grpSpPr>
          <a:xfrm>
            <a:off x="5873750" y="224313"/>
            <a:ext cx="2940050" cy="224425"/>
            <a:chOff x="5873750" y="224313"/>
            <a:chExt cx="2940050" cy="224425"/>
          </a:xfrm>
        </p:grpSpPr>
        <p:cxnSp>
          <p:nvCxnSpPr>
            <p:cNvPr id="244" name="Google Shape;244;p28"/>
            <p:cNvCxnSpPr/>
            <p:nvPr/>
          </p:nvCxnSpPr>
          <p:spPr>
            <a:xfrm>
              <a:off x="5873750" y="290288"/>
              <a:ext cx="1981200" cy="0"/>
            </a:xfrm>
            <a:prstGeom prst="straightConnector1">
              <a:avLst/>
            </a:prstGeom>
            <a:noFill/>
            <a:ln cap="flat" cmpd="sng" w="9525">
              <a:solidFill>
                <a:schemeClr val="accent1"/>
              </a:solidFill>
              <a:prstDash val="solid"/>
              <a:round/>
              <a:headEnd len="med" w="med" type="oval"/>
              <a:tailEnd len="med" w="med" type="none"/>
            </a:ln>
          </p:spPr>
        </p:cxnSp>
        <p:sp>
          <p:nvSpPr>
            <p:cNvPr id="245" name="Google Shape;245;p28"/>
            <p:cNvSpPr/>
            <p:nvPr/>
          </p:nvSpPr>
          <p:spPr>
            <a:xfrm rot="10800000">
              <a:off x="6800850" y="224313"/>
              <a:ext cx="2012950" cy="224425"/>
            </a:xfrm>
            <a:custGeom>
              <a:rect b="b" l="l" r="r" t="t"/>
              <a:pathLst>
                <a:path extrusionOk="0" h="8977" w="80518">
                  <a:moveTo>
                    <a:pt x="0" y="8977"/>
                  </a:moveTo>
                  <a:lnTo>
                    <a:pt x="36830" y="8977"/>
                  </a:lnTo>
                  <a:lnTo>
                    <a:pt x="42013" y="0"/>
                  </a:lnTo>
                  <a:lnTo>
                    <a:pt x="70358" y="0"/>
                  </a:lnTo>
                  <a:lnTo>
                    <a:pt x="80518" y="0"/>
                  </a:lnTo>
                </a:path>
              </a:pathLst>
            </a:custGeom>
            <a:noFill/>
            <a:ln cap="flat" cmpd="sng" w="9525">
              <a:solidFill>
                <a:schemeClr val="lt2"/>
              </a:solidFill>
              <a:prstDash val="solid"/>
              <a:round/>
              <a:headEnd len="med" w="med" type="none"/>
              <a:tailEnd len="med" w="med" type="oval"/>
            </a:ln>
          </p:spPr>
        </p:sp>
      </p:grpSp>
      <p:grpSp>
        <p:nvGrpSpPr>
          <p:cNvPr id="246" name="Google Shape;246;p28"/>
          <p:cNvGrpSpPr/>
          <p:nvPr/>
        </p:nvGrpSpPr>
        <p:grpSpPr>
          <a:xfrm>
            <a:off x="3124200" y="4610350"/>
            <a:ext cx="3549651" cy="387101"/>
            <a:chOff x="3124200" y="4610350"/>
            <a:chExt cx="3549651" cy="387101"/>
          </a:xfrm>
        </p:grpSpPr>
        <p:pic>
          <p:nvPicPr>
            <p:cNvPr id="247" name="Google Shape;247;p28"/>
            <p:cNvPicPr preferRelativeResize="0"/>
            <p:nvPr/>
          </p:nvPicPr>
          <p:blipFill rotWithShape="1">
            <a:blip r:embed="rId2">
              <a:alphaModFix/>
            </a:blip>
            <a:srcRect b="6290" l="0" r="0" t="58031"/>
            <a:stretch/>
          </p:blipFill>
          <p:spPr>
            <a:xfrm>
              <a:off x="4245892" y="4610350"/>
              <a:ext cx="2427959" cy="387101"/>
            </a:xfrm>
            <a:prstGeom prst="rect">
              <a:avLst/>
            </a:prstGeom>
            <a:noFill/>
            <a:ln>
              <a:noFill/>
            </a:ln>
          </p:spPr>
        </p:pic>
        <p:pic>
          <p:nvPicPr>
            <p:cNvPr id="248" name="Google Shape;248;p28"/>
            <p:cNvPicPr preferRelativeResize="0"/>
            <p:nvPr/>
          </p:nvPicPr>
          <p:blipFill rotWithShape="1">
            <a:blip r:embed="rId3">
              <a:alphaModFix/>
            </a:blip>
            <a:srcRect b="0" l="23295" r="0" t="76293"/>
            <a:stretch/>
          </p:blipFill>
          <p:spPr>
            <a:xfrm rot="10800000">
              <a:off x="3124200" y="4639375"/>
              <a:ext cx="1505849" cy="329075"/>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49" name="Shape 249"/>
        <p:cNvGrpSpPr/>
        <p:nvPr/>
      </p:nvGrpSpPr>
      <p:grpSpPr>
        <a:xfrm>
          <a:off x="0" y="0"/>
          <a:ext cx="0" cy="0"/>
          <a:chOff x="0" y="0"/>
          <a:chExt cx="0" cy="0"/>
        </a:xfrm>
      </p:grpSpPr>
      <p:sp>
        <p:nvSpPr>
          <p:cNvPr id="250" name="Google Shape;250;p29"/>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51" name="Google Shape;25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29"/>
          <p:cNvSpPr txBox="1"/>
          <p:nvPr>
            <p:ph idx="1" type="subTitle"/>
          </p:nvPr>
        </p:nvSpPr>
        <p:spPr>
          <a:xfrm>
            <a:off x="715087" y="3559688"/>
            <a:ext cx="210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29"/>
          <p:cNvSpPr txBox="1"/>
          <p:nvPr>
            <p:ph idx="2" type="subTitle"/>
          </p:nvPr>
        </p:nvSpPr>
        <p:spPr>
          <a:xfrm>
            <a:off x="3514687" y="2028188"/>
            <a:ext cx="210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29"/>
          <p:cNvSpPr txBox="1"/>
          <p:nvPr>
            <p:ph idx="3" type="subTitle"/>
          </p:nvPr>
        </p:nvSpPr>
        <p:spPr>
          <a:xfrm>
            <a:off x="6321062" y="3559688"/>
            <a:ext cx="210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29"/>
          <p:cNvSpPr txBox="1"/>
          <p:nvPr>
            <p:ph idx="4" type="subTitle"/>
          </p:nvPr>
        </p:nvSpPr>
        <p:spPr>
          <a:xfrm>
            <a:off x="715087" y="3224288"/>
            <a:ext cx="2104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56" name="Google Shape;256;p29"/>
          <p:cNvSpPr txBox="1"/>
          <p:nvPr>
            <p:ph idx="5" type="subTitle"/>
          </p:nvPr>
        </p:nvSpPr>
        <p:spPr>
          <a:xfrm>
            <a:off x="3514692" y="1692788"/>
            <a:ext cx="2104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57" name="Google Shape;257;p29"/>
          <p:cNvSpPr txBox="1"/>
          <p:nvPr>
            <p:ph idx="6" type="subTitle"/>
          </p:nvPr>
        </p:nvSpPr>
        <p:spPr>
          <a:xfrm>
            <a:off x="6321065" y="3224288"/>
            <a:ext cx="2104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58" name="Google Shape;258;p29"/>
          <p:cNvGrpSpPr/>
          <p:nvPr/>
        </p:nvGrpSpPr>
        <p:grpSpPr>
          <a:xfrm>
            <a:off x="4581826" y="29475"/>
            <a:ext cx="4382624" cy="638225"/>
            <a:chOff x="4581826" y="29475"/>
            <a:chExt cx="4382624" cy="638225"/>
          </a:xfrm>
        </p:grpSpPr>
        <p:pic>
          <p:nvPicPr>
            <p:cNvPr id="259" name="Google Shape;259;p29"/>
            <p:cNvPicPr preferRelativeResize="0"/>
            <p:nvPr/>
          </p:nvPicPr>
          <p:blipFill rotWithShape="1">
            <a:blip r:embed="rId2">
              <a:alphaModFix/>
            </a:blip>
            <a:srcRect b="0" l="3250" r="0" t="0"/>
            <a:stretch/>
          </p:blipFill>
          <p:spPr>
            <a:xfrm flipH="1">
              <a:off x="6999925" y="29475"/>
              <a:ext cx="1964525" cy="638225"/>
            </a:xfrm>
            <a:prstGeom prst="rect">
              <a:avLst/>
            </a:prstGeom>
            <a:noFill/>
            <a:ln>
              <a:noFill/>
            </a:ln>
          </p:spPr>
        </p:pic>
        <p:pic>
          <p:nvPicPr>
            <p:cNvPr id="260" name="Google Shape;260;p29"/>
            <p:cNvPicPr preferRelativeResize="0"/>
            <p:nvPr/>
          </p:nvPicPr>
          <p:blipFill>
            <a:blip r:embed="rId3">
              <a:alphaModFix/>
            </a:blip>
            <a:stretch>
              <a:fillRect/>
            </a:stretch>
          </p:blipFill>
          <p:spPr>
            <a:xfrm>
              <a:off x="4581826" y="36796"/>
              <a:ext cx="2467774" cy="462933"/>
            </a:xfrm>
            <a:prstGeom prst="rect">
              <a:avLst/>
            </a:prstGeom>
            <a:noFill/>
            <a:ln>
              <a:noFill/>
            </a:ln>
          </p:spPr>
        </p:pic>
      </p:grpSp>
      <p:pic>
        <p:nvPicPr>
          <p:cNvPr id="261" name="Google Shape;261;p29"/>
          <p:cNvPicPr preferRelativeResize="0"/>
          <p:nvPr/>
        </p:nvPicPr>
        <p:blipFill rotWithShape="1">
          <a:blip r:embed="rId4">
            <a:alphaModFix/>
          </a:blip>
          <a:srcRect b="9990" l="3855" r="0" t="0"/>
          <a:stretch/>
        </p:blipFill>
        <p:spPr>
          <a:xfrm flipH="1">
            <a:off x="6859648" y="4274802"/>
            <a:ext cx="2104802" cy="720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2" name="Shape 262"/>
        <p:cNvGrpSpPr/>
        <p:nvPr/>
      </p:nvGrpSpPr>
      <p:grpSpPr>
        <a:xfrm>
          <a:off x="0" y="0"/>
          <a:ext cx="0" cy="0"/>
          <a:chOff x="0" y="0"/>
          <a:chExt cx="0" cy="0"/>
        </a:xfrm>
      </p:grpSpPr>
      <p:sp>
        <p:nvSpPr>
          <p:cNvPr id="263" name="Google Shape;263;p30"/>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64" name="Google Shape;264;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30"/>
          <p:cNvSpPr txBox="1"/>
          <p:nvPr>
            <p:ph idx="1" type="subTitle"/>
          </p:nvPr>
        </p:nvSpPr>
        <p:spPr>
          <a:xfrm>
            <a:off x="1838848" y="209555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0"/>
          <p:cNvSpPr txBox="1"/>
          <p:nvPr>
            <p:ph idx="2" type="subTitle"/>
          </p:nvPr>
        </p:nvSpPr>
        <p:spPr>
          <a:xfrm>
            <a:off x="5326952" y="209555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30"/>
          <p:cNvSpPr txBox="1"/>
          <p:nvPr>
            <p:ph idx="3" type="subTitle"/>
          </p:nvPr>
        </p:nvSpPr>
        <p:spPr>
          <a:xfrm>
            <a:off x="1838848" y="371912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0"/>
          <p:cNvSpPr txBox="1"/>
          <p:nvPr>
            <p:ph idx="4" type="subTitle"/>
          </p:nvPr>
        </p:nvSpPr>
        <p:spPr>
          <a:xfrm>
            <a:off x="5326952" y="371912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30"/>
          <p:cNvSpPr txBox="1"/>
          <p:nvPr>
            <p:ph idx="5" type="subTitle"/>
          </p:nvPr>
        </p:nvSpPr>
        <p:spPr>
          <a:xfrm>
            <a:off x="1838848" y="1760150"/>
            <a:ext cx="19782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0" name="Google Shape;270;p30"/>
          <p:cNvSpPr txBox="1"/>
          <p:nvPr>
            <p:ph idx="6" type="subTitle"/>
          </p:nvPr>
        </p:nvSpPr>
        <p:spPr>
          <a:xfrm>
            <a:off x="1838848" y="3383725"/>
            <a:ext cx="19782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1" name="Google Shape;271;p30"/>
          <p:cNvSpPr txBox="1"/>
          <p:nvPr>
            <p:ph idx="7" type="subTitle"/>
          </p:nvPr>
        </p:nvSpPr>
        <p:spPr>
          <a:xfrm>
            <a:off x="5326948" y="1760150"/>
            <a:ext cx="19782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2" name="Google Shape;272;p30"/>
          <p:cNvSpPr txBox="1"/>
          <p:nvPr>
            <p:ph idx="8" type="subTitle"/>
          </p:nvPr>
        </p:nvSpPr>
        <p:spPr>
          <a:xfrm>
            <a:off x="5326948" y="3383725"/>
            <a:ext cx="19782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73" name="Google Shape;273;p30"/>
          <p:cNvGrpSpPr/>
          <p:nvPr/>
        </p:nvGrpSpPr>
        <p:grpSpPr>
          <a:xfrm>
            <a:off x="181125" y="4560350"/>
            <a:ext cx="1734684" cy="459650"/>
            <a:chOff x="181125" y="4560350"/>
            <a:chExt cx="1734684" cy="459650"/>
          </a:xfrm>
        </p:grpSpPr>
        <p:pic>
          <p:nvPicPr>
            <p:cNvPr id="274" name="Google Shape;274;p30"/>
            <p:cNvPicPr preferRelativeResize="0"/>
            <p:nvPr/>
          </p:nvPicPr>
          <p:blipFill rotWithShape="1">
            <a:blip r:embed="rId2">
              <a:alphaModFix/>
            </a:blip>
            <a:srcRect b="0" l="12380" r="0" t="0"/>
            <a:stretch/>
          </p:blipFill>
          <p:spPr>
            <a:xfrm>
              <a:off x="181125" y="4560350"/>
              <a:ext cx="1734684" cy="459650"/>
            </a:xfrm>
            <a:prstGeom prst="rect">
              <a:avLst/>
            </a:prstGeom>
            <a:noFill/>
            <a:ln>
              <a:noFill/>
            </a:ln>
          </p:spPr>
        </p:pic>
        <p:pic>
          <p:nvPicPr>
            <p:cNvPr id="275" name="Google Shape;275;p30"/>
            <p:cNvPicPr preferRelativeResize="0"/>
            <p:nvPr/>
          </p:nvPicPr>
          <p:blipFill>
            <a:blip r:embed="rId3">
              <a:alphaModFix/>
            </a:blip>
            <a:stretch>
              <a:fillRect/>
            </a:stretch>
          </p:blipFill>
          <p:spPr>
            <a:xfrm rot="10800000">
              <a:off x="820024" y="4668699"/>
              <a:ext cx="456876" cy="242950"/>
            </a:xfrm>
            <a:prstGeom prst="rect">
              <a:avLst/>
            </a:prstGeom>
            <a:noFill/>
            <a:ln>
              <a:noFill/>
            </a:ln>
          </p:spPr>
        </p:pic>
      </p:grpSp>
      <p:grpSp>
        <p:nvGrpSpPr>
          <p:cNvPr id="276" name="Google Shape;276;p30"/>
          <p:cNvGrpSpPr/>
          <p:nvPr/>
        </p:nvGrpSpPr>
        <p:grpSpPr>
          <a:xfrm>
            <a:off x="7422124" y="2694275"/>
            <a:ext cx="1502801" cy="3032450"/>
            <a:chOff x="7364974" y="2694275"/>
            <a:chExt cx="1502801" cy="3032450"/>
          </a:xfrm>
        </p:grpSpPr>
        <p:pic>
          <p:nvPicPr>
            <p:cNvPr id="277" name="Google Shape;277;p30"/>
            <p:cNvPicPr preferRelativeResize="0"/>
            <p:nvPr/>
          </p:nvPicPr>
          <p:blipFill rotWithShape="1">
            <a:blip r:embed="rId4">
              <a:alphaModFix amt="39000"/>
            </a:blip>
            <a:srcRect b="78197" l="0" r="0" t="0"/>
            <a:stretch/>
          </p:blipFill>
          <p:spPr>
            <a:xfrm rot="5400000">
              <a:off x="6281062" y="3997262"/>
              <a:ext cx="2813374" cy="645550"/>
            </a:xfrm>
            <a:prstGeom prst="rect">
              <a:avLst/>
            </a:prstGeom>
            <a:noFill/>
            <a:ln>
              <a:noFill/>
            </a:ln>
          </p:spPr>
        </p:pic>
        <p:pic>
          <p:nvPicPr>
            <p:cNvPr id="278" name="Google Shape;278;p30"/>
            <p:cNvPicPr preferRelativeResize="0"/>
            <p:nvPr/>
          </p:nvPicPr>
          <p:blipFill rotWithShape="1">
            <a:blip r:embed="rId4">
              <a:alphaModFix/>
            </a:blip>
            <a:srcRect b="7400" l="2040" r="-2039" t="55998"/>
            <a:stretch/>
          </p:blipFill>
          <p:spPr>
            <a:xfrm rot="5400000">
              <a:off x="6919238" y="3559112"/>
              <a:ext cx="2813374" cy="1083700"/>
            </a:xfrm>
            <a:prstGeom prst="rect">
              <a:avLst/>
            </a:prstGeom>
            <a:noFill/>
            <a:ln>
              <a:noFill/>
            </a:ln>
          </p:spPr>
        </p:pic>
      </p:grpSp>
      <p:grpSp>
        <p:nvGrpSpPr>
          <p:cNvPr id="279" name="Google Shape;279;p30"/>
          <p:cNvGrpSpPr/>
          <p:nvPr/>
        </p:nvGrpSpPr>
        <p:grpSpPr>
          <a:xfrm>
            <a:off x="3408501" y="149950"/>
            <a:ext cx="4900549" cy="508917"/>
            <a:chOff x="3408501" y="149950"/>
            <a:chExt cx="4900549" cy="508917"/>
          </a:xfrm>
        </p:grpSpPr>
        <p:pic>
          <p:nvPicPr>
            <p:cNvPr id="280" name="Google Shape;280;p30"/>
            <p:cNvPicPr preferRelativeResize="0"/>
            <p:nvPr/>
          </p:nvPicPr>
          <p:blipFill rotWithShape="1">
            <a:blip r:embed="rId5">
              <a:alphaModFix amt="85000"/>
            </a:blip>
            <a:srcRect b="25816" l="0" r="0" t="0"/>
            <a:stretch/>
          </p:blipFill>
          <p:spPr>
            <a:xfrm rot="10800000">
              <a:off x="4323049" y="149950"/>
              <a:ext cx="3986000" cy="459650"/>
            </a:xfrm>
            <a:prstGeom prst="rect">
              <a:avLst/>
            </a:prstGeom>
            <a:noFill/>
            <a:ln>
              <a:noFill/>
            </a:ln>
          </p:spPr>
        </p:pic>
        <p:pic>
          <p:nvPicPr>
            <p:cNvPr id="281" name="Google Shape;281;p30"/>
            <p:cNvPicPr preferRelativeResize="0"/>
            <p:nvPr/>
          </p:nvPicPr>
          <p:blipFill>
            <a:blip r:embed="rId6">
              <a:alphaModFix/>
            </a:blip>
            <a:stretch>
              <a:fillRect/>
            </a:stretch>
          </p:blipFill>
          <p:spPr>
            <a:xfrm rot="10800000">
              <a:off x="3408501" y="195934"/>
              <a:ext cx="2467774" cy="46293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4"/>
          <p:cNvSpPr txBox="1"/>
          <p:nvPr>
            <p:ph idx="1" type="body"/>
          </p:nvPr>
        </p:nvSpPr>
        <p:spPr>
          <a:xfrm>
            <a:off x="720000" y="1063350"/>
            <a:ext cx="7704000" cy="336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8" name="Google Shape;28;p4"/>
          <p:cNvGrpSpPr/>
          <p:nvPr/>
        </p:nvGrpSpPr>
        <p:grpSpPr>
          <a:xfrm>
            <a:off x="117372" y="1337863"/>
            <a:ext cx="8848827" cy="2467774"/>
            <a:chOff x="117372" y="1337863"/>
            <a:chExt cx="8848827" cy="2467774"/>
          </a:xfrm>
        </p:grpSpPr>
        <p:pic>
          <p:nvPicPr>
            <p:cNvPr id="29" name="Google Shape;29;p4"/>
            <p:cNvPicPr preferRelativeResize="0"/>
            <p:nvPr/>
          </p:nvPicPr>
          <p:blipFill rotWithShape="1">
            <a:blip r:embed="rId2">
              <a:alphaModFix/>
            </a:blip>
            <a:srcRect b="23112" l="0" r="0" t="0"/>
            <a:stretch/>
          </p:blipFill>
          <p:spPr>
            <a:xfrm rot="-5400000">
              <a:off x="7499961" y="2339387"/>
              <a:ext cx="2467751" cy="464725"/>
            </a:xfrm>
            <a:prstGeom prst="rect">
              <a:avLst/>
            </a:prstGeom>
            <a:noFill/>
            <a:ln>
              <a:noFill/>
            </a:ln>
          </p:spPr>
        </p:pic>
        <p:pic>
          <p:nvPicPr>
            <p:cNvPr id="30" name="Google Shape;30;p4"/>
            <p:cNvPicPr preferRelativeResize="0"/>
            <p:nvPr/>
          </p:nvPicPr>
          <p:blipFill>
            <a:blip r:embed="rId3">
              <a:alphaModFix/>
            </a:blip>
            <a:stretch>
              <a:fillRect/>
            </a:stretch>
          </p:blipFill>
          <p:spPr>
            <a:xfrm rot="5400000">
              <a:off x="-885049" y="2340284"/>
              <a:ext cx="2467774" cy="462933"/>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spTree>
      <p:nvGrpSpPr>
        <p:cNvPr id="282" name="Shape 282"/>
        <p:cNvGrpSpPr/>
        <p:nvPr/>
      </p:nvGrpSpPr>
      <p:grpSpPr>
        <a:xfrm>
          <a:off x="0" y="0"/>
          <a:ext cx="0" cy="0"/>
          <a:chOff x="0" y="0"/>
          <a:chExt cx="0" cy="0"/>
        </a:xfrm>
      </p:grpSpPr>
      <p:sp>
        <p:nvSpPr>
          <p:cNvPr id="283" name="Google Shape;283;p31"/>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84" name="Google Shape;28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31"/>
          <p:cNvSpPr txBox="1"/>
          <p:nvPr>
            <p:ph idx="1" type="subTitle"/>
          </p:nvPr>
        </p:nvSpPr>
        <p:spPr>
          <a:xfrm>
            <a:off x="727625" y="2095550"/>
            <a:ext cx="2147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31"/>
          <p:cNvSpPr txBox="1"/>
          <p:nvPr>
            <p:ph idx="2" type="subTitle"/>
          </p:nvPr>
        </p:nvSpPr>
        <p:spPr>
          <a:xfrm>
            <a:off x="3511913" y="2095550"/>
            <a:ext cx="2147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31"/>
          <p:cNvSpPr txBox="1"/>
          <p:nvPr>
            <p:ph idx="3" type="subTitle"/>
          </p:nvPr>
        </p:nvSpPr>
        <p:spPr>
          <a:xfrm>
            <a:off x="6283879" y="2095550"/>
            <a:ext cx="2147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31"/>
          <p:cNvSpPr txBox="1"/>
          <p:nvPr>
            <p:ph idx="4" type="subTitle"/>
          </p:nvPr>
        </p:nvSpPr>
        <p:spPr>
          <a:xfrm>
            <a:off x="727620" y="1760150"/>
            <a:ext cx="21477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89" name="Google Shape;289;p31"/>
          <p:cNvSpPr txBox="1"/>
          <p:nvPr>
            <p:ph idx="5" type="subTitle"/>
          </p:nvPr>
        </p:nvSpPr>
        <p:spPr>
          <a:xfrm>
            <a:off x="3511917" y="1760150"/>
            <a:ext cx="21477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90" name="Google Shape;290;p31"/>
          <p:cNvSpPr txBox="1"/>
          <p:nvPr>
            <p:ph idx="6" type="subTitle"/>
          </p:nvPr>
        </p:nvSpPr>
        <p:spPr>
          <a:xfrm>
            <a:off x="6283888" y="1760150"/>
            <a:ext cx="21477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91" name="Google Shape;291;p31"/>
          <p:cNvSpPr txBox="1"/>
          <p:nvPr>
            <p:ph idx="7" type="subTitle"/>
          </p:nvPr>
        </p:nvSpPr>
        <p:spPr>
          <a:xfrm>
            <a:off x="2069380" y="3719125"/>
            <a:ext cx="214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 name="Google Shape;292;p31"/>
          <p:cNvSpPr txBox="1"/>
          <p:nvPr>
            <p:ph idx="8" type="subTitle"/>
          </p:nvPr>
        </p:nvSpPr>
        <p:spPr>
          <a:xfrm>
            <a:off x="4938030" y="3719125"/>
            <a:ext cx="214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1"/>
          <p:cNvSpPr txBox="1"/>
          <p:nvPr>
            <p:ph idx="9" type="subTitle"/>
          </p:nvPr>
        </p:nvSpPr>
        <p:spPr>
          <a:xfrm>
            <a:off x="2069380" y="3383725"/>
            <a:ext cx="21489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94" name="Google Shape;294;p31"/>
          <p:cNvSpPr txBox="1"/>
          <p:nvPr>
            <p:ph idx="13" type="subTitle"/>
          </p:nvPr>
        </p:nvSpPr>
        <p:spPr>
          <a:xfrm>
            <a:off x="4938032" y="3383725"/>
            <a:ext cx="21489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95" name="Google Shape;295;p31"/>
          <p:cNvGrpSpPr/>
          <p:nvPr/>
        </p:nvGrpSpPr>
        <p:grpSpPr>
          <a:xfrm>
            <a:off x="-945479" y="-676542"/>
            <a:ext cx="10559456" cy="6388149"/>
            <a:chOff x="-945479" y="-676542"/>
            <a:chExt cx="10559456" cy="6388149"/>
          </a:xfrm>
        </p:grpSpPr>
        <p:pic>
          <p:nvPicPr>
            <p:cNvPr id="296" name="Google Shape;296;p31"/>
            <p:cNvPicPr preferRelativeResize="0"/>
            <p:nvPr/>
          </p:nvPicPr>
          <p:blipFill>
            <a:blip r:embed="rId2">
              <a:alphaModFix/>
            </a:blip>
            <a:stretch>
              <a:fillRect/>
            </a:stretch>
          </p:blipFill>
          <p:spPr>
            <a:xfrm rot="8100000">
              <a:off x="-493664" y="3204975"/>
              <a:ext cx="2002322" cy="2107313"/>
            </a:xfrm>
            <a:prstGeom prst="rect">
              <a:avLst/>
            </a:prstGeom>
            <a:noFill/>
            <a:ln>
              <a:noFill/>
            </a:ln>
          </p:spPr>
        </p:pic>
        <p:pic>
          <p:nvPicPr>
            <p:cNvPr id="297" name="Google Shape;297;p31"/>
            <p:cNvPicPr preferRelativeResize="0"/>
            <p:nvPr/>
          </p:nvPicPr>
          <p:blipFill>
            <a:blip r:embed="rId2">
              <a:alphaModFix/>
            </a:blip>
            <a:stretch>
              <a:fillRect/>
            </a:stretch>
          </p:blipFill>
          <p:spPr>
            <a:xfrm rot="-5400000">
              <a:off x="7559161" y="-729037"/>
              <a:ext cx="2002322" cy="2107312"/>
            </a:xfrm>
            <a:prstGeom prst="rect">
              <a:avLst/>
            </a:prstGeom>
            <a:noFill/>
            <a:ln>
              <a:noFill/>
            </a:ln>
          </p:spPr>
        </p:pic>
      </p:grpSp>
      <p:pic>
        <p:nvPicPr>
          <p:cNvPr id="298" name="Google Shape;298;p31"/>
          <p:cNvPicPr preferRelativeResize="0"/>
          <p:nvPr/>
        </p:nvPicPr>
        <p:blipFill>
          <a:blip r:embed="rId3">
            <a:alphaModFix/>
          </a:blip>
          <a:stretch>
            <a:fillRect/>
          </a:stretch>
        </p:blipFill>
        <p:spPr>
          <a:xfrm rot="-5400000">
            <a:off x="8466874" y="418021"/>
            <a:ext cx="456876" cy="242950"/>
          </a:xfrm>
          <a:prstGeom prst="rect">
            <a:avLst/>
          </a:prstGeom>
          <a:noFill/>
          <a:ln>
            <a:noFill/>
          </a:ln>
        </p:spPr>
      </p:pic>
      <p:pic>
        <p:nvPicPr>
          <p:cNvPr id="299" name="Google Shape;299;p31"/>
          <p:cNvPicPr preferRelativeResize="0"/>
          <p:nvPr/>
        </p:nvPicPr>
        <p:blipFill rotWithShape="1">
          <a:blip r:embed="rId4">
            <a:alphaModFix/>
          </a:blip>
          <a:srcRect b="0" l="12922" r="0" t="0"/>
          <a:stretch/>
        </p:blipFill>
        <p:spPr>
          <a:xfrm>
            <a:off x="179526" y="4512550"/>
            <a:ext cx="2148901" cy="5729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00" name="Shape 300"/>
        <p:cNvGrpSpPr/>
        <p:nvPr/>
      </p:nvGrpSpPr>
      <p:grpSpPr>
        <a:xfrm>
          <a:off x="0" y="0"/>
          <a:ext cx="0" cy="0"/>
          <a:chOff x="0" y="0"/>
          <a:chExt cx="0" cy="0"/>
        </a:xfrm>
      </p:grpSpPr>
      <p:sp>
        <p:nvSpPr>
          <p:cNvPr id="301" name="Google Shape;301;p32"/>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02" name="Google Shape;30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3" name="Google Shape;303;p32"/>
          <p:cNvSpPr txBox="1"/>
          <p:nvPr>
            <p:ph idx="1" type="subTitle"/>
          </p:nvPr>
        </p:nvSpPr>
        <p:spPr>
          <a:xfrm>
            <a:off x="720000" y="2095563"/>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32"/>
          <p:cNvSpPr txBox="1"/>
          <p:nvPr>
            <p:ph idx="2" type="subTitle"/>
          </p:nvPr>
        </p:nvSpPr>
        <p:spPr>
          <a:xfrm>
            <a:off x="3467622" y="2095563"/>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32"/>
          <p:cNvSpPr txBox="1"/>
          <p:nvPr>
            <p:ph idx="3" type="subTitle"/>
          </p:nvPr>
        </p:nvSpPr>
        <p:spPr>
          <a:xfrm>
            <a:off x="720000" y="3719125"/>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32"/>
          <p:cNvSpPr txBox="1"/>
          <p:nvPr>
            <p:ph idx="4" type="subTitle"/>
          </p:nvPr>
        </p:nvSpPr>
        <p:spPr>
          <a:xfrm>
            <a:off x="3467622" y="3719125"/>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7" name="Google Shape;307;p32"/>
          <p:cNvSpPr txBox="1"/>
          <p:nvPr>
            <p:ph idx="5" type="subTitle"/>
          </p:nvPr>
        </p:nvSpPr>
        <p:spPr>
          <a:xfrm>
            <a:off x="6215244" y="2095563"/>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32"/>
          <p:cNvSpPr txBox="1"/>
          <p:nvPr>
            <p:ph idx="6" type="subTitle"/>
          </p:nvPr>
        </p:nvSpPr>
        <p:spPr>
          <a:xfrm>
            <a:off x="6215244" y="3719125"/>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32"/>
          <p:cNvSpPr txBox="1"/>
          <p:nvPr>
            <p:ph idx="7" type="subTitle"/>
          </p:nvPr>
        </p:nvSpPr>
        <p:spPr>
          <a:xfrm>
            <a:off x="720976" y="1760150"/>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10" name="Google Shape;310;p32"/>
          <p:cNvSpPr txBox="1"/>
          <p:nvPr>
            <p:ph idx="8" type="subTitle"/>
          </p:nvPr>
        </p:nvSpPr>
        <p:spPr>
          <a:xfrm>
            <a:off x="3468598" y="1760150"/>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11" name="Google Shape;311;p32"/>
          <p:cNvSpPr txBox="1"/>
          <p:nvPr>
            <p:ph idx="9" type="subTitle"/>
          </p:nvPr>
        </p:nvSpPr>
        <p:spPr>
          <a:xfrm>
            <a:off x="6216220" y="1760150"/>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12" name="Google Shape;312;p32"/>
          <p:cNvSpPr txBox="1"/>
          <p:nvPr>
            <p:ph idx="13" type="subTitle"/>
          </p:nvPr>
        </p:nvSpPr>
        <p:spPr>
          <a:xfrm>
            <a:off x="721001" y="3383725"/>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13" name="Google Shape;313;p32"/>
          <p:cNvSpPr txBox="1"/>
          <p:nvPr>
            <p:ph idx="14" type="subTitle"/>
          </p:nvPr>
        </p:nvSpPr>
        <p:spPr>
          <a:xfrm>
            <a:off x="3468623" y="3383725"/>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14" name="Google Shape;314;p32"/>
          <p:cNvSpPr txBox="1"/>
          <p:nvPr>
            <p:ph idx="15" type="subTitle"/>
          </p:nvPr>
        </p:nvSpPr>
        <p:spPr>
          <a:xfrm>
            <a:off x="6216245" y="3383725"/>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315" name="Google Shape;315;p32"/>
          <p:cNvGrpSpPr/>
          <p:nvPr/>
        </p:nvGrpSpPr>
        <p:grpSpPr>
          <a:xfrm>
            <a:off x="6317000" y="3025549"/>
            <a:ext cx="2639950" cy="2028175"/>
            <a:chOff x="6317000" y="3025549"/>
            <a:chExt cx="2639950" cy="2028175"/>
          </a:xfrm>
        </p:grpSpPr>
        <p:pic>
          <p:nvPicPr>
            <p:cNvPr id="316" name="Google Shape;316;p32"/>
            <p:cNvPicPr preferRelativeResize="0"/>
            <p:nvPr/>
          </p:nvPicPr>
          <p:blipFill>
            <a:blip r:embed="rId2">
              <a:alphaModFix/>
            </a:blip>
            <a:stretch>
              <a:fillRect/>
            </a:stretch>
          </p:blipFill>
          <p:spPr>
            <a:xfrm rot="-5400000">
              <a:off x="7281287" y="3313088"/>
              <a:ext cx="1963202" cy="1388124"/>
            </a:xfrm>
            <a:prstGeom prst="rect">
              <a:avLst/>
            </a:prstGeom>
            <a:noFill/>
            <a:ln>
              <a:noFill/>
            </a:ln>
          </p:spPr>
        </p:pic>
        <p:pic>
          <p:nvPicPr>
            <p:cNvPr id="317" name="Google Shape;317;p32"/>
            <p:cNvPicPr preferRelativeResize="0"/>
            <p:nvPr/>
          </p:nvPicPr>
          <p:blipFill rotWithShape="1">
            <a:blip r:embed="rId3">
              <a:alphaModFix/>
            </a:blip>
            <a:srcRect b="76478" l="0" r="0" t="0"/>
            <a:stretch/>
          </p:blipFill>
          <p:spPr>
            <a:xfrm>
              <a:off x="6317000" y="4448075"/>
              <a:ext cx="2446675" cy="605649"/>
            </a:xfrm>
            <a:prstGeom prst="rect">
              <a:avLst/>
            </a:prstGeom>
            <a:noFill/>
            <a:ln>
              <a:noFill/>
            </a:ln>
          </p:spPr>
        </p:pic>
      </p:grpSp>
      <p:pic>
        <p:nvPicPr>
          <p:cNvPr id="318" name="Google Shape;318;p32"/>
          <p:cNvPicPr preferRelativeResize="0"/>
          <p:nvPr/>
        </p:nvPicPr>
        <p:blipFill>
          <a:blip r:embed="rId4">
            <a:alphaModFix/>
          </a:blip>
          <a:stretch>
            <a:fillRect/>
          </a:stretch>
        </p:blipFill>
        <p:spPr>
          <a:xfrm rot="10800000">
            <a:off x="260224" y="236274"/>
            <a:ext cx="456876" cy="2429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19" name="Shape 319"/>
        <p:cNvGrpSpPr/>
        <p:nvPr/>
      </p:nvGrpSpPr>
      <p:grpSpPr>
        <a:xfrm>
          <a:off x="0" y="0"/>
          <a:ext cx="0" cy="0"/>
          <a:chOff x="0" y="0"/>
          <a:chExt cx="0" cy="0"/>
        </a:xfrm>
      </p:grpSpPr>
      <p:sp>
        <p:nvSpPr>
          <p:cNvPr id="320" name="Google Shape;320;p33"/>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21" name="Google Shape;321;p33"/>
          <p:cNvSpPr txBox="1"/>
          <p:nvPr>
            <p:ph hasCustomPrompt="1" type="title"/>
          </p:nvPr>
        </p:nvSpPr>
        <p:spPr>
          <a:xfrm>
            <a:off x="804175" y="1316575"/>
            <a:ext cx="3291600" cy="696600"/>
          </a:xfrm>
          <a:prstGeom prst="rect">
            <a:avLst/>
          </a:prstGeom>
          <a:noFill/>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22" name="Google Shape;322;p33"/>
          <p:cNvSpPr txBox="1"/>
          <p:nvPr>
            <p:ph idx="1" type="subTitle"/>
          </p:nvPr>
        </p:nvSpPr>
        <p:spPr>
          <a:xfrm>
            <a:off x="713225" y="2013175"/>
            <a:ext cx="3382500" cy="4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23" name="Google Shape;323;p33"/>
          <p:cNvSpPr txBox="1"/>
          <p:nvPr>
            <p:ph hasCustomPrompt="1" idx="2" type="title"/>
          </p:nvPr>
        </p:nvSpPr>
        <p:spPr>
          <a:xfrm>
            <a:off x="5139225" y="1316575"/>
            <a:ext cx="3291600" cy="696600"/>
          </a:xfrm>
          <a:prstGeom prst="rect">
            <a:avLst/>
          </a:prstGeom>
          <a:noFill/>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24" name="Google Shape;324;p33"/>
          <p:cNvSpPr txBox="1"/>
          <p:nvPr>
            <p:ph idx="3" type="subTitle"/>
          </p:nvPr>
        </p:nvSpPr>
        <p:spPr>
          <a:xfrm>
            <a:off x="5048275" y="2013272"/>
            <a:ext cx="3382500" cy="4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25" name="Google Shape;325;p33"/>
          <p:cNvSpPr txBox="1"/>
          <p:nvPr>
            <p:ph hasCustomPrompt="1" idx="4" type="title"/>
          </p:nvPr>
        </p:nvSpPr>
        <p:spPr>
          <a:xfrm>
            <a:off x="2971700" y="3093075"/>
            <a:ext cx="3291600" cy="696600"/>
          </a:xfrm>
          <a:prstGeom prst="rect">
            <a:avLst/>
          </a:prstGeom>
          <a:noFill/>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26" name="Google Shape;326;p33"/>
          <p:cNvSpPr txBox="1"/>
          <p:nvPr>
            <p:ph idx="5" type="subTitle"/>
          </p:nvPr>
        </p:nvSpPr>
        <p:spPr>
          <a:xfrm>
            <a:off x="2880750" y="3789575"/>
            <a:ext cx="3382500" cy="4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327" name="Google Shape;327;p33"/>
          <p:cNvGrpSpPr/>
          <p:nvPr/>
        </p:nvGrpSpPr>
        <p:grpSpPr>
          <a:xfrm>
            <a:off x="86054" y="195425"/>
            <a:ext cx="9328220" cy="5671925"/>
            <a:chOff x="86054" y="195425"/>
            <a:chExt cx="9328220" cy="5671925"/>
          </a:xfrm>
        </p:grpSpPr>
        <p:pic>
          <p:nvPicPr>
            <p:cNvPr id="328" name="Google Shape;328;p33"/>
            <p:cNvPicPr preferRelativeResize="0"/>
            <p:nvPr/>
          </p:nvPicPr>
          <p:blipFill>
            <a:blip r:embed="rId2">
              <a:alphaModFix/>
            </a:blip>
            <a:stretch>
              <a:fillRect/>
            </a:stretch>
          </p:blipFill>
          <p:spPr>
            <a:xfrm rot="10800000">
              <a:off x="6918712" y="195425"/>
              <a:ext cx="1963202" cy="1388125"/>
            </a:xfrm>
            <a:prstGeom prst="rect">
              <a:avLst/>
            </a:prstGeom>
            <a:noFill/>
            <a:ln>
              <a:noFill/>
            </a:ln>
          </p:spPr>
        </p:pic>
        <p:grpSp>
          <p:nvGrpSpPr>
            <p:cNvPr id="329" name="Google Shape;329;p33"/>
            <p:cNvGrpSpPr/>
            <p:nvPr/>
          </p:nvGrpSpPr>
          <p:grpSpPr>
            <a:xfrm>
              <a:off x="86054" y="2749676"/>
              <a:ext cx="9328220" cy="3117675"/>
              <a:chOff x="86054" y="2749676"/>
              <a:chExt cx="9328220" cy="3117675"/>
            </a:xfrm>
          </p:grpSpPr>
          <p:grpSp>
            <p:nvGrpSpPr>
              <p:cNvPr id="330" name="Google Shape;330;p33"/>
              <p:cNvGrpSpPr/>
              <p:nvPr/>
            </p:nvGrpSpPr>
            <p:grpSpPr>
              <a:xfrm>
                <a:off x="86054" y="2749676"/>
                <a:ext cx="783476" cy="2561750"/>
                <a:chOff x="86054" y="2749676"/>
                <a:chExt cx="783476" cy="2561750"/>
              </a:xfrm>
            </p:grpSpPr>
            <p:pic>
              <p:nvPicPr>
                <p:cNvPr id="331" name="Google Shape;331;p33"/>
                <p:cNvPicPr preferRelativeResize="0"/>
                <p:nvPr/>
              </p:nvPicPr>
              <p:blipFill rotWithShape="1">
                <a:blip r:embed="rId3">
                  <a:alphaModFix/>
                </a:blip>
                <a:srcRect b="0" l="24216" r="26811" t="59301"/>
                <a:stretch/>
              </p:blipFill>
              <p:spPr>
                <a:xfrm rot="5400000">
                  <a:off x="-360384" y="4081512"/>
                  <a:ext cx="1676350" cy="783476"/>
                </a:xfrm>
                <a:prstGeom prst="rect">
                  <a:avLst/>
                </a:prstGeom>
                <a:noFill/>
                <a:ln>
                  <a:noFill/>
                </a:ln>
              </p:spPr>
            </p:pic>
            <p:pic>
              <p:nvPicPr>
                <p:cNvPr id="332" name="Google Shape;332;p33"/>
                <p:cNvPicPr preferRelativeResize="0"/>
                <p:nvPr/>
              </p:nvPicPr>
              <p:blipFill>
                <a:blip r:embed="rId4">
                  <a:alphaModFix/>
                </a:blip>
                <a:stretch>
                  <a:fillRect/>
                </a:stretch>
              </p:blipFill>
              <p:spPr>
                <a:xfrm rot="5400000">
                  <a:off x="-712699" y="3752096"/>
                  <a:ext cx="2467774" cy="462933"/>
                </a:xfrm>
                <a:prstGeom prst="rect">
                  <a:avLst/>
                </a:prstGeom>
                <a:noFill/>
                <a:ln>
                  <a:noFill/>
                </a:ln>
              </p:spPr>
            </p:pic>
          </p:grpSp>
          <p:pic>
            <p:nvPicPr>
              <p:cNvPr id="333" name="Google Shape;333;p33"/>
              <p:cNvPicPr preferRelativeResize="0"/>
              <p:nvPr/>
            </p:nvPicPr>
            <p:blipFill>
              <a:blip r:embed="rId5">
                <a:alphaModFix/>
              </a:blip>
              <a:stretch>
                <a:fillRect/>
              </a:stretch>
            </p:blipFill>
            <p:spPr>
              <a:xfrm rot="3600003">
                <a:off x="7328409" y="3752730"/>
                <a:ext cx="1729979" cy="1820688"/>
              </a:xfrm>
              <a:prstGeom prst="rect">
                <a:avLst/>
              </a:prstGeom>
              <a:noFill/>
              <a:ln>
                <a:noFill/>
              </a:ln>
            </p:spPr>
          </p:pic>
        </p:grpSp>
      </p:grpSp>
      <p:grpSp>
        <p:nvGrpSpPr>
          <p:cNvPr id="334" name="Google Shape;334;p33"/>
          <p:cNvGrpSpPr/>
          <p:nvPr/>
        </p:nvGrpSpPr>
        <p:grpSpPr>
          <a:xfrm>
            <a:off x="181750" y="150996"/>
            <a:ext cx="8222662" cy="5002330"/>
            <a:chOff x="181750" y="150996"/>
            <a:chExt cx="8222662" cy="5002330"/>
          </a:xfrm>
        </p:grpSpPr>
        <p:grpSp>
          <p:nvGrpSpPr>
            <p:cNvPr id="335" name="Google Shape;335;p33"/>
            <p:cNvGrpSpPr/>
            <p:nvPr/>
          </p:nvGrpSpPr>
          <p:grpSpPr>
            <a:xfrm>
              <a:off x="3429074" y="150996"/>
              <a:ext cx="4975339" cy="648905"/>
              <a:chOff x="3429074" y="150996"/>
              <a:chExt cx="4975339" cy="648905"/>
            </a:xfrm>
          </p:grpSpPr>
          <p:pic>
            <p:nvPicPr>
              <p:cNvPr id="336" name="Google Shape;336;p33"/>
              <p:cNvPicPr preferRelativeResize="0"/>
              <p:nvPr/>
            </p:nvPicPr>
            <p:blipFill rotWithShape="1">
              <a:blip r:embed="rId6">
                <a:alphaModFix/>
              </a:blip>
              <a:srcRect b="20464" l="0" r="0" t="0"/>
              <a:stretch/>
            </p:blipFill>
            <p:spPr>
              <a:xfrm rot="10800000">
                <a:off x="5074637" y="151226"/>
                <a:ext cx="3329775" cy="648675"/>
              </a:xfrm>
              <a:prstGeom prst="rect">
                <a:avLst/>
              </a:prstGeom>
              <a:noFill/>
              <a:ln>
                <a:noFill/>
              </a:ln>
            </p:spPr>
          </p:pic>
          <p:pic>
            <p:nvPicPr>
              <p:cNvPr id="337" name="Google Shape;337;p33"/>
              <p:cNvPicPr preferRelativeResize="0"/>
              <p:nvPr/>
            </p:nvPicPr>
            <p:blipFill rotWithShape="1">
              <a:blip r:embed="rId7">
                <a:alphaModFix/>
              </a:blip>
              <a:srcRect b="28274" l="-6100" r="0" t="0"/>
              <a:stretch/>
            </p:blipFill>
            <p:spPr>
              <a:xfrm rot="10800000">
                <a:off x="3429074" y="150996"/>
                <a:ext cx="2824351" cy="443325"/>
              </a:xfrm>
              <a:prstGeom prst="rect">
                <a:avLst/>
              </a:prstGeom>
              <a:noFill/>
              <a:ln>
                <a:noFill/>
              </a:ln>
            </p:spPr>
          </p:pic>
        </p:grpSp>
        <p:grpSp>
          <p:nvGrpSpPr>
            <p:cNvPr id="338" name="Google Shape;338;p33"/>
            <p:cNvGrpSpPr/>
            <p:nvPr/>
          </p:nvGrpSpPr>
          <p:grpSpPr>
            <a:xfrm>
              <a:off x="181750" y="4424875"/>
              <a:ext cx="4527701" cy="728450"/>
              <a:chOff x="181750" y="4424875"/>
              <a:chExt cx="4527701" cy="728450"/>
            </a:xfrm>
          </p:grpSpPr>
          <p:pic>
            <p:nvPicPr>
              <p:cNvPr id="339" name="Google Shape;339;p33"/>
              <p:cNvPicPr preferRelativeResize="0"/>
              <p:nvPr/>
            </p:nvPicPr>
            <p:blipFill rotWithShape="1">
              <a:blip r:embed="rId7">
                <a:alphaModFix/>
              </a:blip>
              <a:srcRect b="0" l="17239" r="0" t="0"/>
              <a:stretch/>
            </p:blipFill>
            <p:spPr>
              <a:xfrm>
                <a:off x="181750" y="4580400"/>
                <a:ext cx="2042275" cy="572925"/>
              </a:xfrm>
              <a:prstGeom prst="rect">
                <a:avLst/>
              </a:prstGeom>
              <a:noFill/>
              <a:ln>
                <a:noFill/>
              </a:ln>
            </p:spPr>
          </p:pic>
          <p:pic>
            <p:nvPicPr>
              <p:cNvPr id="340" name="Google Shape;340;p33"/>
              <p:cNvPicPr preferRelativeResize="0"/>
              <p:nvPr/>
            </p:nvPicPr>
            <p:blipFill rotWithShape="1">
              <a:blip r:embed="rId6">
                <a:alphaModFix/>
              </a:blip>
              <a:srcRect b="20464" l="0" r="0" t="0"/>
              <a:stretch/>
            </p:blipFill>
            <p:spPr>
              <a:xfrm>
                <a:off x="970175" y="4424875"/>
                <a:ext cx="3739276" cy="728450"/>
              </a:xfrm>
              <a:prstGeom prst="rect">
                <a:avLst/>
              </a:prstGeom>
              <a:noFill/>
              <a:ln>
                <a:noFill/>
              </a:ln>
            </p:spPr>
          </p:pic>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41" name="Shape 341"/>
        <p:cNvGrpSpPr/>
        <p:nvPr/>
      </p:nvGrpSpPr>
      <p:grpSpPr>
        <a:xfrm>
          <a:off x="0" y="0"/>
          <a:ext cx="0" cy="0"/>
          <a:chOff x="0" y="0"/>
          <a:chExt cx="0" cy="0"/>
        </a:xfrm>
      </p:grpSpPr>
      <p:sp>
        <p:nvSpPr>
          <p:cNvPr id="342" name="Google Shape;342;p34"/>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43" name="Google Shape;343;p34"/>
          <p:cNvSpPr txBox="1"/>
          <p:nvPr>
            <p:ph type="title"/>
          </p:nvPr>
        </p:nvSpPr>
        <p:spPr>
          <a:xfrm>
            <a:off x="859125" y="1292000"/>
            <a:ext cx="30006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4" name="Google Shape;344;p34"/>
          <p:cNvSpPr txBox="1"/>
          <p:nvPr>
            <p:ph idx="1" type="subTitle"/>
          </p:nvPr>
        </p:nvSpPr>
        <p:spPr>
          <a:xfrm>
            <a:off x="859100" y="2279275"/>
            <a:ext cx="3000600" cy="1167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45" name="Google Shape;345;p34"/>
          <p:cNvGrpSpPr/>
          <p:nvPr/>
        </p:nvGrpSpPr>
        <p:grpSpPr>
          <a:xfrm>
            <a:off x="-152400" y="147737"/>
            <a:ext cx="1816700" cy="4043263"/>
            <a:chOff x="-152400" y="147737"/>
            <a:chExt cx="1816700" cy="4043263"/>
          </a:xfrm>
        </p:grpSpPr>
        <p:pic>
          <p:nvPicPr>
            <p:cNvPr id="346" name="Google Shape;346;p34"/>
            <p:cNvPicPr preferRelativeResize="0"/>
            <p:nvPr/>
          </p:nvPicPr>
          <p:blipFill>
            <a:blip r:embed="rId2">
              <a:alphaModFix/>
            </a:blip>
            <a:stretch>
              <a:fillRect/>
            </a:stretch>
          </p:blipFill>
          <p:spPr>
            <a:xfrm rot="5400000">
              <a:off x="-11363" y="435275"/>
              <a:ext cx="1963202" cy="1388125"/>
            </a:xfrm>
            <a:prstGeom prst="rect">
              <a:avLst/>
            </a:prstGeom>
            <a:noFill/>
            <a:ln>
              <a:noFill/>
            </a:ln>
          </p:spPr>
        </p:pic>
        <p:sp>
          <p:nvSpPr>
            <p:cNvPr id="347" name="Google Shape;347;p34"/>
            <p:cNvSpPr/>
            <p:nvPr/>
          </p:nvSpPr>
          <p:spPr>
            <a:xfrm>
              <a:off x="-152400" y="624850"/>
              <a:ext cx="592450" cy="3566150"/>
            </a:xfrm>
            <a:custGeom>
              <a:rect b="b" l="l" r="r" t="t"/>
              <a:pathLst>
                <a:path extrusionOk="0" h="142646" w="23698">
                  <a:moveTo>
                    <a:pt x="0" y="0"/>
                  </a:moveTo>
                  <a:lnTo>
                    <a:pt x="20422" y="19202"/>
                  </a:lnTo>
                  <a:lnTo>
                    <a:pt x="20422" y="29260"/>
                  </a:lnTo>
                  <a:lnTo>
                    <a:pt x="15392" y="34289"/>
                  </a:lnTo>
                  <a:lnTo>
                    <a:pt x="15392" y="74066"/>
                  </a:lnTo>
                  <a:lnTo>
                    <a:pt x="23698" y="82372"/>
                  </a:lnTo>
                  <a:lnTo>
                    <a:pt x="23698" y="142646"/>
                  </a:lnTo>
                </a:path>
              </a:pathLst>
            </a:custGeom>
            <a:noFill/>
            <a:ln cap="flat" cmpd="sng" w="9525">
              <a:solidFill>
                <a:schemeClr val="dk2"/>
              </a:solidFill>
              <a:prstDash val="solid"/>
              <a:round/>
              <a:headEnd len="med" w="med" type="none"/>
              <a:tailEnd len="med" w="med" type="oval"/>
            </a:ln>
          </p:spPr>
        </p:sp>
      </p:grpSp>
      <p:pic>
        <p:nvPicPr>
          <p:cNvPr id="348" name="Google Shape;348;p34"/>
          <p:cNvPicPr preferRelativeResize="0"/>
          <p:nvPr/>
        </p:nvPicPr>
        <p:blipFill>
          <a:blip r:embed="rId3">
            <a:alphaModFix/>
          </a:blip>
          <a:stretch>
            <a:fillRect/>
          </a:stretch>
        </p:blipFill>
        <p:spPr>
          <a:xfrm rot="3599996">
            <a:off x="7091874" y="3272324"/>
            <a:ext cx="2124548" cy="2235932"/>
          </a:xfrm>
          <a:prstGeom prst="rect">
            <a:avLst/>
          </a:prstGeom>
          <a:noFill/>
          <a:ln>
            <a:noFill/>
          </a:ln>
        </p:spPr>
      </p:pic>
      <p:sp>
        <p:nvSpPr>
          <p:cNvPr id="349" name="Google Shape;349;p34"/>
          <p:cNvSpPr txBox="1"/>
          <p:nvPr/>
        </p:nvSpPr>
        <p:spPr>
          <a:xfrm>
            <a:off x="4438375" y="2254650"/>
            <a:ext cx="39924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de" sz="1000">
                <a:solidFill>
                  <a:schemeClr val="dk1"/>
                </a:solidFill>
                <a:latin typeface="Archivo"/>
                <a:ea typeface="Archivo"/>
                <a:cs typeface="Archivo"/>
                <a:sym typeface="Archivo"/>
              </a:rPr>
              <a:t>CREDITS</a:t>
            </a:r>
            <a:r>
              <a:rPr lang="de" sz="1000">
                <a:solidFill>
                  <a:schemeClr val="dk1"/>
                </a:solidFill>
                <a:latin typeface="Archivo"/>
                <a:ea typeface="Archivo"/>
                <a:cs typeface="Archivo"/>
                <a:sym typeface="Archivo"/>
              </a:rPr>
              <a:t>: Diese Präsentationsvorlage wurde von </a:t>
            </a:r>
            <a:r>
              <a:rPr b="1" lang="de" sz="1000">
                <a:solidFill>
                  <a:schemeClr val="dk1"/>
                </a:solidFill>
                <a:uFill>
                  <a:noFill/>
                </a:uFill>
                <a:latin typeface="Archivo"/>
                <a:ea typeface="Archivo"/>
                <a:cs typeface="Archivo"/>
                <a:sym typeface="Archivo"/>
                <a:hlinkClick r:id="rId4">
                  <a:extLst>
                    <a:ext uri="{A12FA001-AC4F-418D-AE19-62706E023703}">
                      <ahyp:hlinkClr val="tx"/>
                    </a:ext>
                  </a:extLst>
                </a:hlinkClick>
              </a:rPr>
              <a:t>Slidesgo</a:t>
            </a:r>
            <a:r>
              <a:rPr lang="de" sz="1000">
                <a:solidFill>
                  <a:schemeClr val="dk1"/>
                </a:solidFill>
                <a:uFill>
                  <a:noFill/>
                </a:uFill>
                <a:latin typeface="Archivo"/>
                <a:ea typeface="Archivo"/>
                <a:cs typeface="Archivo"/>
                <a:sym typeface="Archivo"/>
                <a:hlinkClick r:id="rId5">
                  <a:extLst>
                    <a:ext uri="{A12FA001-AC4F-418D-AE19-62706E023703}">
                      <ahyp:hlinkClr val="tx"/>
                    </a:ext>
                  </a:extLst>
                </a:hlinkClick>
              </a:rPr>
              <a:t> </a:t>
            </a:r>
            <a:r>
              <a:rPr lang="de" sz="1000">
                <a:solidFill>
                  <a:schemeClr val="dk1"/>
                </a:solidFill>
                <a:latin typeface="Archivo"/>
                <a:ea typeface="Archivo"/>
                <a:cs typeface="Archivo"/>
                <a:sym typeface="Archivo"/>
              </a:rPr>
              <a:t>erstellt, inklusive Icons von </a:t>
            </a:r>
            <a:r>
              <a:rPr b="1" lang="de" sz="1000">
                <a:solidFill>
                  <a:schemeClr val="dk1"/>
                </a:solidFill>
                <a:uFill>
                  <a:noFill/>
                </a:uFill>
                <a:latin typeface="Archivo"/>
                <a:ea typeface="Archivo"/>
                <a:cs typeface="Archivo"/>
                <a:sym typeface="Archivo"/>
                <a:hlinkClick r:id="rId6">
                  <a:extLst>
                    <a:ext uri="{A12FA001-AC4F-418D-AE19-62706E023703}">
                      <ahyp:hlinkClr val="tx"/>
                    </a:ext>
                  </a:extLst>
                </a:hlinkClick>
              </a:rPr>
              <a:t>Flaticon</a:t>
            </a:r>
            <a:r>
              <a:rPr b="1" lang="de" sz="1000">
                <a:solidFill>
                  <a:schemeClr val="dk1"/>
                </a:solidFill>
                <a:latin typeface="Archivo"/>
                <a:ea typeface="Archivo"/>
                <a:cs typeface="Archivo"/>
                <a:sym typeface="Archivo"/>
              </a:rPr>
              <a:t> </a:t>
            </a:r>
            <a:r>
              <a:rPr lang="de" sz="1000">
                <a:solidFill>
                  <a:schemeClr val="dk1"/>
                </a:solidFill>
                <a:latin typeface="Archivo"/>
                <a:ea typeface="Archivo"/>
                <a:cs typeface="Archivo"/>
                <a:sym typeface="Archivo"/>
              </a:rPr>
              <a:t>und Infografiken &amp; Bildern von </a:t>
            </a:r>
            <a:r>
              <a:rPr b="1" lang="de" sz="1000">
                <a:solidFill>
                  <a:schemeClr val="dk1"/>
                </a:solidFill>
                <a:uFill>
                  <a:noFill/>
                </a:uFill>
                <a:latin typeface="Archivo"/>
                <a:ea typeface="Archivo"/>
                <a:cs typeface="Archivo"/>
                <a:sym typeface="Archivo"/>
                <a:hlinkClick r:id="rId7">
                  <a:extLst>
                    <a:ext uri="{A12FA001-AC4F-418D-AE19-62706E023703}">
                      <ahyp:hlinkClr val="tx"/>
                    </a:ext>
                  </a:extLst>
                </a:hlinkClick>
              </a:rPr>
              <a:t>Freepik </a:t>
            </a:r>
            <a:endParaRPr b="1" sz="1000" u="sng">
              <a:solidFill>
                <a:schemeClr val="dk1"/>
              </a:solidFill>
              <a:latin typeface="Archivo"/>
              <a:ea typeface="Archivo"/>
              <a:cs typeface="Archivo"/>
              <a:sym typeface="Archiv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lt1"/>
        </a:solidFill>
      </p:bgPr>
    </p:bg>
    <p:spTree>
      <p:nvGrpSpPr>
        <p:cNvPr id="350" name="Shape 350"/>
        <p:cNvGrpSpPr/>
        <p:nvPr/>
      </p:nvGrpSpPr>
      <p:grpSpPr>
        <a:xfrm>
          <a:off x="0" y="0"/>
          <a:ext cx="0" cy="0"/>
          <a:chOff x="0" y="0"/>
          <a:chExt cx="0" cy="0"/>
        </a:xfrm>
      </p:grpSpPr>
      <p:sp>
        <p:nvSpPr>
          <p:cNvPr id="351" name="Google Shape;351;p35"/>
          <p:cNvSpPr/>
          <p:nvPr/>
        </p:nvSpPr>
        <p:spPr>
          <a:xfrm>
            <a:off x="182700" y="151650"/>
            <a:ext cx="8778600" cy="4840200"/>
          </a:xfrm>
          <a:prstGeom prst="snip1Rect">
            <a:avLst>
              <a:gd fmla="val 448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nvGrpSpPr>
          <p:cNvPr id="352" name="Google Shape;352;p35"/>
          <p:cNvGrpSpPr/>
          <p:nvPr/>
        </p:nvGrpSpPr>
        <p:grpSpPr>
          <a:xfrm>
            <a:off x="-113450" y="-1649725"/>
            <a:ext cx="9394610" cy="8421100"/>
            <a:chOff x="-113450" y="-1649725"/>
            <a:chExt cx="9394610" cy="8421100"/>
          </a:xfrm>
        </p:grpSpPr>
        <p:grpSp>
          <p:nvGrpSpPr>
            <p:cNvPr id="353" name="Google Shape;353;p35"/>
            <p:cNvGrpSpPr/>
            <p:nvPr/>
          </p:nvGrpSpPr>
          <p:grpSpPr>
            <a:xfrm>
              <a:off x="-113450" y="-1649725"/>
              <a:ext cx="8689100" cy="5214600"/>
              <a:chOff x="-113450" y="-1649725"/>
              <a:chExt cx="8689100" cy="5214600"/>
            </a:xfrm>
          </p:grpSpPr>
          <p:sp>
            <p:nvSpPr>
              <p:cNvPr id="354" name="Google Shape;354;p35"/>
              <p:cNvSpPr/>
              <p:nvPr/>
            </p:nvSpPr>
            <p:spPr>
              <a:xfrm>
                <a:off x="-113450" y="0"/>
                <a:ext cx="363625" cy="3564875"/>
              </a:xfrm>
              <a:custGeom>
                <a:rect b="b" l="l" r="r" t="t"/>
                <a:pathLst>
                  <a:path extrusionOk="0" h="142595" w="14545">
                    <a:moveTo>
                      <a:pt x="8343" y="-1516"/>
                    </a:moveTo>
                    <a:lnTo>
                      <a:pt x="11756" y="13274"/>
                    </a:lnTo>
                    <a:lnTo>
                      <a:pt x="18393" y="13274"/>
                    </a:lnTo>
                    <a:lnTo>
                      <a:pt x="18393" y="73384"/>
                    </a:lnTo>
                    <a:lnTo>
                      <a:pt x="22888" y="81170"/>
                    </a:lnTo>
                    <a:lnTo>
                      <a:pt x="22888" y="141079"/>
                    </a:lnTo>
                  </a:path>
                </a:pathLst>
              </a:custGeom>
              <a:noFill/>
              <a:ln cap="flat" cmpd="sng" w="9525">
                <a:solidFill>
                  <a:schemeClr val="accent1"/>
                </a:solidFill>
                <a:prstDash val="solid"/>
                <a:round/>
                <a:headEnd len="med" w="med" type="none"/>
                <a:tailEnd len="med" w="med" type="oval"/>
              </a:ln>
            </p:spPr>
          </p:sp>
          <p:sp>
            <p:nvSpPr>
              <p:cNvPr id="355" name="Google Shape;355;p35"/>
              <p:cNvSpPr/>
              <p:nvPr/>
            </p:nvSpPr>
            <p:spPr>
              <a:xfrm>
                <a:off x="221725" y="-1649725"/>
                <a:ext cx="203525" cy="3086100"/>
              </a:xfrm>
              <a:custGeom>
                <a:rect b="b" l="l" r="r" t="t"/>
                <a:pathLst>
                  <a:path extrusionOk="0" h="123444" w="8141">
                    <a:moveTo>
                      <a:pt x="3010" y="0"/>
                    </a:moveTo>
                    <a:lnTo>
                      <a:pt x="3010" y="58214"/>
                    </a:lnTo>
                    <a:lnTo>
                      <a:pt x="0" y="63428"/>
                    </a:lnTo>
                    <a:lnTo>
                      <a:pt x="0" y="74522"/>
                    </a:lnTo>
                    <a:lnTo>
                      <a:pt x="8141" y="82664"/>
                    </a:lnTo>
                    <a:lnTo>
                      <a:pt x="8141" y="123444"/>
                    </a:lnTo>
                  </a:path>
                </a:pathLst>
              </a:custGeom>
              <a:noFill/>
              <a:ln cap="flat" cmpd="sng" w="9525">
                <a:solidFill>
                  <a:schemeClr val="dk1"/>
                </a:solidFill>
                <a:prstDash val="solid"/>
                <a:round/>
                <a:headEnd len="med" w="med" type="none"/>
                <a:tailEnd len="med" w="med" type="oval"/>
              </a:ln>
            </p:spPr>
          </p:sp>
          <p:sp>
            <p:nvSpPr>
              <p:cNvPr id="356" name="Google Shape;356;p35"/>
              <p:cNvSpPr/>
              <p:nvPr/>
            </p:nvSpPr>
            <p:spPr>
              <a:xfrm>
                <a:off x="0" y="237025"/>
                <a:ext cx="8575650" cy="164450"/>
              </a:xfrm>
              <a:custGeom>
                <a:rect b="b" l="l" r="r" t="t"/>
                <a:pathLst>
                  <a:path extrusionOk="0" h="6578" w="343026">
                    <a:moveTo>
                      <a:pt x="0" y="0"/>
                    </a:moveTo>
                    <a:lnTo>
                      <a:pt x="59730" y="0"/>
                    </a:lnTo>
                    <a:lnTo>
                      <a:pt x="62166" y="4219"/>
                    </a:lnTo>
                    <a:lnTo>
                      <a:pt x="149801" y="4219"/>
                    </a:lnTo>
                    <a:lnTo>
                      <a:pt x="152197" y="70"/>
                    </a:lnTo>
                    <a:lnTo>
                      <a:pt x="161558" y="70"/>
                    </a:lnTo>
                    <a:lnTo>
                      <a:pt x="165315" y="6578"/>
                    </a:lnTo>
                    <a:lnTo>
                      <a:pt x="320651" y="6578"/>
                    </a:lnTo>
                    <a:lnTo>
                      <a:pt x="329039" y="1735"/>
                    </a:lnTo>
                    <a:lnTo>
                      <a:pt x="343026" y="1735"/>
                    </a:lnTo>
                  </a:path>
                </a:pathLst>
              </a:custGeom>
              <a:noFill/>
              <a:ln cap="flat" cmpd="sng" w="9525">
                <a:solidFill>
                  <a:schemeClr val="lt2"/>
                </a:solidFill>
                <a:prstDash val="solid"/>
                <a:round/>
                <a:headEnd len="med" w="med" type="none"/>
                <a:tailEnd len="med" w="med" type="oval"/>
              </a:ln>
            </p:spPr>
          </p:sp>
        </p:grpSp>
        <p:grpSp>
          <p:nvGrpSpPr>
            <p:cNvPr id="357" name="Google Shape;357;p35"/>
            <p:cNvGrpSpPr/>
            <p:nvPr/>
          </p:nvGrpSpPr>
          <p:grpSpPr>
            <a:xfrm rot="10800000">
              <a:off x="553960" y="1556775"/>
              <a:ext cx="8727200" cy="5214600"/>
              <a:chOff x="-113450" y="-1649725"/>
              <a:chExt cx="8727200" cy="5214600"/>
            </a:xfrm>
          </p:grpSpPr>
          <p:sp>
            <p:nvSpPr>
              <p:cNvPr id="358" name="Google Shape;358;p35"/>
              <p:cNvSpPr/>
              <p:nvPr/>
            </p:nvSpPr>
            <p:spPr>
              <a:xfrm>
                <a:off x="-113450" y="0"/>
                <a:ext cx="363625" cy="3564875"/>
              </a:xfrm>
              <a:custGeom>
                <a:rect b="b" l="l" r="r" t="t"/>
                <a:pathLst>
                  <a:path extrusionOk="0" h="142595" w="14545">
                    <a:moveTo>
                      <a:pt x="8343" y="-1516"/>
                    </a:moveTo>
                    <a:lnTo>
                      <a:pt x="11756" y="13274"/>
                    </a:lnTo>
                    <a:lnTo>
                      <a:pt x="18393" y="13274"/>
                    </a:lnTo>
                    <a:lnTo>
                      <a:pt x="18393" y="73384"/>
                    </a:lnTo>
                    <a:lnTo>
                      <a:pt x="22888" y="81170"/>
                    </a:lnTo>
                    <a:lnTo>
                      <a:pt x="22888" y="141079"/>
                    </a:lnTo>
                  </a:path>
                </a:pathLst>
              </a:custGeom>
              <a:noFill/>
              <a:ln cap="flat" cmpd="sng" w="9525">
                <a:solidFill>
                  <a:schemeClr val="accent1"/>
                </a:solidFill>
                <a:prstDash val="solid"/>
                <a:round/>
                <a:headEnd len="med" w="med" type="none"/>
                <a:tailEnd len="med" w="med" type="oval"/>
              </a:ln>
            </p:spPr>
          </p:sp>
          <p:sp>
            <p:nvSpPr>
              <p:cNvPr id="359" name="Google Shape;359;p35"/>
              <p:cNvSpPr/>
              <p:nvPr/>
            </p:nvSpPr>
            <p:spPr>
              <a:xfrm>
                <a:off x="221725" y="-1649725"/>
                <a:ext cx="203525" cy="3086100"/>
              </a:xfrm>
              <a:custGeom>
                <a:rect b="b" l="l" r="r" t="t"/>
                <a:pathLst>
                  <a:path extrusionOk="0" h="123444" w="8141">
                    <a:moveTo>
                      <a:pt x="3010" y="0"/>
                    </a:moveTo>
                    <a:lnTo>
                      <a:pt x="3010" y="58214"/>
                    </a:lnTo>
                    <a:lnTo>
                      <a:pt x="0" y="63428"/>
                    </a:lnTo>
                    <a:lnTo>
                      <a:pt x="0" y="74522"/>
                    </a:lnTo>
                    <a:lnTo>
                      <a:pt x="8141" y="82664"/>
                    </a:lnTo>
                    <a:lnTo>
                      <a:pt x="8141" y="123444"/>
                    </a:lnTo>
                  </a:path>
                </a:pathLst>
              </a:custGeom>
              <a:noFill/>
              <a:ln cap="flat" cmpd="sng" w="9525">
                <a:solidFill>
                  <a:schemeClr val="dk1"/>
                </a:solidFill>
                <a:prstDash val="solid"/>
                <a:round/>
                <a:headEnd len="med" w="med" type="none"/>
                <a:tailEnd len="med" w="med" type="oval"/>
              </a:ln>
            </p:spPr>
          </p:sp>
          <p:sp>
            <p:nvSpPr>
              <p:cNvPr id="360" name="Google Shape;360;p35"/>
              <p:cNvSpPr/>
              <p:nvPr/>
            </p:nvSpPr>
            <p:spPr>
              <a:xfrm>
                <a:off x="38100" y="237025"/>
                <a:ext cx="8575650" cy="164450"/>
              </a:xfrm>
              <a:custGeom>
                <a:rect b="b" l="l" r="r" t="t"/>
                <a:pathLst>
                  <a:path extrusionOk="0" h="6578" w="343026">
                    <a:moveTo>
                      <a:pt x="0" y="0"/>
                    </a:moveTo>
                    <a:lnTo>
                      <a:pt x="59730" y="0"/>
                    </a:lnTo>
                    <a:lnTo>
                      <a:pt x="62166" y="4219"/>
                    </a:lnTo>
                    <a:lnTo>
                      <a:pt x="149801" y="4219"/>
                    </a:lnTo>
                    <a:lnTo>
                      <a:pt x="152197" y="70"/>
                    </a:lnTo>
                    <a:lnTo>
                      <a:pt x="161558" y="70"/>
                    </a:lnTo>
                    <a:lnTo>
                      <a:pt x="165315" y="6578"/>
                    </a:lnTo>
                    <a:lnTo>
                      <a:pt x="320651" y="6578"/>
                    </a:lnTo>
                    <a:lnTo>
                      <a:pt x="329039" y="1735"/>
                    </a:lnTo>
                    <a:lnTo>
                      <a:pt x="343026" y="1735"/>
                    </a:lnTo>
                  </a:path>
                </a:pathLst>
              </a:custGeom>
              <a:noFill/>
              <a:ln cap="flat" cmpd="sng" w="9525">
                <a:solidFill>
                  <a:schemeClr val="lt2"/>
                </a:solidFill>
                <a:prstDash val="solid"/>
                <a:round/>
                <a:headEnd len="med" w="med" type="none"/>
                <a:tailEnd len="med" w="med" type="oval"/>
              </a:ln>
            </p:spPr>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61" name="Shape 361"/>
        <p:cNvGrpSpPr/>
        <p:nvPr/>
      </p:nvGrpSpPr>
      <p:grpSpPr>
        <a:xfrm>
          <a:off x="0" y="0"/>
          <a:ext cx="0" cy="0"/>
          <a:chOff x="0" y="0"/>
          <a:chExt cx="0" cy="0"/>
        </a:xfrm>
      </p:grpSpPr>
      <p:grpSp>
        <p:nvGrpSpPr>
          <p:cNvPr id="362" name="Google Shape;362;p36"/>
          <p:cNvGrpSpPr/>
          <p:nvPr/>
        </p:nvGrpSpPr>
        <p:grpSpPr>
          <a:xfrm>
            <a:off x="-93668" y="0"/>
            <a:ext cx="9329109" cy="5143497"/>
            <a:chOff x="-93668" y="0"/>
            <a:chExt cx="9329109" cy="5143497"/>
          </a:xfrm>
        </p:grpSpPr>
        <p:grpSp>
          <p:nvGrpSpPr>
            <p:cNvPr id="363" name="Google Shape;363;p36"/>
            <p:cNvGrpSpPr/>
            <p:nvPr/>
          </p:nvGrpSpPr>
          <p:grpSpPr>
            <a:xfrm rot="10800000">
              <a:off x="5592122" y="2697400"/>
              <a:ext cx="3643319" cy="2446097"/>
              <a:chOff x="-93668" y="0"/>
              <a:chExt cx="3643319" cy="2446097"/>
            </a:xfrm>
          </p:grpSpPr>
          <p:grpSp>
            <p:nvGrpSpPr>
              <p:cNvPr id="364" name="Google Shape;364;p36"/>
              <p:cNvGrpSpPr/>
              <p:nvPr/>
            </p:nvGrpSpPr>
            <p:grpSpPr>
              <a:xfrm rot="5400000">
                <a:off x="-1020033" y="926370"/>
                <a:ext cx="2446091" cy="593362"/>
                <a:chOff x="162825" y="4587541"/>
                <a:chExt cx="1763711" cy="427833"/>
              </a:xfrm>
            </p:grpSpPr>
            <p:pic>
              <p:nvPicPr>
                <p:cNvPr id="365" name="Google Shape;365;p36"/>
                <p:cNvPicPr preferRelativeResize="0"/>
                <p:nvPr/>
              </p:nvPicPr>
              <p:blipFill>
                <a:blip r:embed="rId2">
                  <a:alphaModFix amt="46000"/>
                </a:blip>
                <a:stretch>
                  <a:fillRect/>
                </a:stretch>
              </p:blipFill>
              <p:spPr>
                <a:xfrm>
                  <a:off x="162825" y="4648923"/>
                  <a:ext cx="1578400" cy="366450"/>
                </a:xfrm>
                <a:prstGeom prst="rect">
                  <a:avLst/>
                </a:prstGeom>
                <a:noFill/>
                <a:ln>
                  <a:noFill/>
                </a:ln>
              </p:spPr>
            </p:pic>
            <p:pic>
              <p:nvPicPr>
                <p:cNvPr id="366" name="Google Shape;366;p36"/>
                <p:cNvPicPr preferRelativeResize="0"/>
                <p:nvPr/>
              </p:nvPicPr>
              <p:blipFill>
                <a:blip r:embed="rId2">
                  <a:alphaModFix/>
                </a:blip>
                <a:stretch>
                  <a:fillRect/>
                </a:stretch>
              </p:blipFill>
              <p:spPr>
                <a:xfrm>
                  <a:off x="819963" y="4758475"/>
                  <a:ext cx="1106574" cy="256900"/>
                </a:xfrm>
                <a:prstGeom prst="rect">
                  <a:avLst/>
                </a:prstGeom>
                <a:noFill/>
                <a:ln>
                  <a:noFill/>
                </a:ln>
              </p:spPr>
            </p:pic>
            <p:pic>
              <p:nvPicPr>
                <p:cNvPr id="367" name="Google Shape;367;p36"/>
                <p:cNvPicPr preferRelativeResize="0"/>
                <p:nvPr/>
              </p:nvPicPr>
              <p:blipFill>
                <a:blip r:embed="rId2">
                  <a:alphaModFix amt="88000"/>
                </a:blip>
                <a:stretch>
                  <a:fillRect/>
                </a:stretch>
              </p:blipFill>
              <p:spPr>
                <a:xfrm>
                  <a:off x="440163" y="4587541"/>
                  <a:ext cx="1106574" cy="256900"/>
                </a:xfrm>
                <a:prstGeom prst="rect">
                  <a:avLst/>
                </a:prstGeom>
                <a:noFill/>
                <a:ln>
                  <a:noFill/>
                </a:ln>
              </p:spPr>
            </p:pic>
          </p:grpSp>
          <p:grpSp>
            <p:nvGrpSpPr>
              <p:cNvPr id="368" name="Google Shape;368;p36"/>
              <p:cNvGrpSpPr/>
              <p:nvPr/>
            </p:nvGrpSpPr>
            <p:grpSpPr>
              <a:xfrm rot="10800000">
                <a:off x="0" y="0"/>
                <a:ext cx="3549651" cy="387101"/>
                <a:chOff x="3124200" y="4610350"/>
                <a:chExt cx="3549651" cy="387101"/>
              </a:xfrm>
            </p:grpSpPr>
            <p:pic>
              <p:nvPicPr>
                <p:cNvPr id="369" name="Google Shape;369;p36"/>
                <p:cNvPicPr preferRelativeResize="0"/>
                <p:nvPr/>
              </p:nvPicPr>
              <p:blipFill rotWithShape="1">
                <a:blip r:embed="rId3">
                  <a:alphaModFix/>
                </a:blip>
                <a:srcRect b="6290" l="0" r="0" t="58031"/>
                <a:stretch/>
              </p:blipFill>
              <p:spPr>
                <a:xfrm>
                  <a:off x="4245892" y="4610350"/>
                  <a:ext cx="2427959" cy="387101"/>
                </a:xfrm>
                <a:prstGeom prst="rect">
                  <a:avLst/>
                </a:prstGeom>
                <a:noFill/>
                <a:ln>
                  <a:noFill/>
                </a:ln>
              </p:spPr>
            </p:pic>
            <p:pic>
              <p:nvPicPr>
                <p:cNvPr id="370" name="Google Shape;370;p36"/>
                <p:cNvPicPr preferRelativeResize="0"/>
                <p:nvPr/>
              </p:nvPicPr>
              <p:blipFill rotWithShape="1">
                <a:blip r:embed="rId4">
                  <a:alphaModFix/>
                </a:blip>
                <a:srcRect b="0" l="23295" r="0" t="76293"/>
                <a:stretch/>
              </p:blipFill>
              <p:spPr>
                <a:xfrm rot="10800000">
                  <a:off x="3124200" y="4639375"/>
                  <a:ext cx="1505849" cy="329075"/>
                </a:xfrm>
                <a:prstGeom prst="rect">
                  <a:avLst/>
                </a:prstGeom>
                <a:noFill/>
                <a:ln>
                  <a:noFill/>
                </a:ln>
              </p:spPr>
            </p:pic>
          </p:grpSp>
        </p:grpSp>
        <p:grpSp>
          <p:nvGrpSpPr>
            <p:cNvPr id="371" name="Google Shape;371;p36"/>
            <p:cNvGrpSpPr/>
            <p:nvPr/>
          </p:nvGrpSpPr>
          <p:grpSpPr>
            <a:xfrm>
              <a:off x="-93668" y="0"/>
              <a:ext cx="3643319" cy="2446097"/>
              <a:chOff x="-93668" y="0"/>
              <a:chExt cx="3643319" cy="2446097"/>
            </a:xfrm>
          </p:grpSpPr>
          <p:grpSp>
            <p:nvGrpSpPr>
              <p:cNvPr id="372" name="Google Shape;372;p36"/>
              <p:cNvGrpSpPr/>
              <p:nvPr/>
            </p:nvGrpSpPr>
            <p:grpSpPr>
              <a:xfrm rot="5400000">
                <a:off x="-1020033" y="926370"/>
                <a:ext cx="2446091" cy="593362"/>
                <a:chOff x="162825" y="4587541"/>
                <a:chExt cx="1763711" cy="427833"/>
              </a:xfrm>
            </p:grpSpPr>
            <p:pic>
              <p:nvPicPr>
                <p:cNvPr id="373" name="Google Shape;373;p36"/>
                <p:cNvPicPr preferRelativeResize="0"/>
                <p:nvPr/>
              </p:nvPicPr>
              <p:blipFill>
                <a:blip r:embed="rId2">
                  <a:alphaModFix amt="46000"/>
                </a:blip>
                <a:stretch>
                  <a:fillRect/>
                </a:stretch>
              </p:blipFill>
              <p:spPr>
                <a:xfrm>
                  <a:off x="162825" y="4648923"/>
                  <a:ext cx="1578400" cy="366450"/>
                </a:xfrm>
                <a:prstGeom prst="rect">
                  <a:avLst/>
                </a:prstGeom>
                <a:noFill/>
                <a:ln>
                  <a:noFill/>
                </a:ln>
              </p:spPr>
            </p:pic>
            <p:pic>
              <p:nvPicPr>
                <p:cNvPr id="374" name="Google Shape;374;p36"/>
                <p:cNvPicPr preferRelativeResize="0"/>
                <p:nvPr/>
              </p:nvPicPr>
              <p:blipFill>
                <a:blip r:embed="rId2">
                  <a:alphaModFix/>
                </a:blip>
                <a:stretch>
                  <a:fillRect/>
                </a:stretch>
              </p:blipFill>
              <p:spPr>
                <a:xfrm>
                  <a:off x="819963" y="4758475"/>
                  <a:ext cx="1106574" cy="256900"/>
                </a:xfrm>
                <a:prstGeom prst="rect">
                  <a:avLst/>
                </a:prstGeom>
                <a:noFill/>
                <a:ln>
                  <a:noFill/>
                </a:ln>
              </p:spPr>
            </p:pic>
            <p:pic>
              <p:nvPicPr>
                <p:cNvPr id="375" name="Google Shape;375;p36"/>
                <p:cNvPicPr preferRelativeResize="0"/>
                <p:nvPr/>
              </p:nvPicPr>
              <p:blipFill>
                <a:blip r:embed="rId2">
                  <a:alphaModFix amt="88000"/>
                </a:blip>
                <a:stretch>
                  <a:fillRect/>
                </a:stretch>
              </p:blipFill>
              <p:spPr>
                <a:xfrm>
                  <a:off x="440163" y="4587541"/>
                  <a:ext cx="1106574" cy="256900"/>
                </a:xfrm>
                <a:prstGeom prst="rect">
                  <a:avLst/>
                </a:prstGeom>
                <a:noFill/>
                <a:ln>
                  <a:noFill/>
                </a:ln>
              </p:spPr>
            </p:pic>
          </p:grpSp>
          <p:grpSp>
            <p:nvGrpSpPr>
              <p:cNvPr id="376" name="Google Shape;376;p36"/>
              <p:cNvGrpSpPr/>
              <p:nvPr/>
            </p:nvGrpSpPr>
            <p:grpSpPr>
              <a:xfrm rot="10800000">
                <a:off x="0" y="0"/>
                <a:ext cx="3549651" cy="387101"/>
                <a:chOff x="3124200" y="4610350"/>
                <a:chExt cx="3549651" cy="387101"/>
              </a:xfrm>
            </p:grpSpPr>
            <p:pic>
              <p:nvPicPr>
                <p:cNvPr id="377" name="Google Shape;377;p36"/>
                <p:cNvPicPr preferRelativeResize="0"/>
                <p:nvPr/>
              </p:nvPicPr>
              <p:blipFill rotWithShape="1">
                <a:blip r:embed="rId3">
                  <a:alphaModFix/>
                </a:blip>
                <a:srcRect b="6290" l="0" r="0" t="58031"/>
                <a:stretch/>
              </p:blipFill>
              <p:spPr>
                <a:xfrm>
                  <a:off x="4245892" y="4610350"/>
                  <a:ext cx="2427959" cy="387101"/>
                </a:xfrm>
                <a:prstGeom prst="rect">
                  <a:avLst/>
                </a:prstGeom>
                <a:noFill/>
                <a:ln>
                  <a:noFill/>
                </a:ln>
              </p:spPr>
            </p:pic>
            <p:pic>
              <p:nvPicPr>
                <p:cNvPr id="378" name="Google Shape;378;p36"/>
                <p:cNvPicPr preferRelativeResize="0"/>
                <p:nvPr/>
              </p:nvPicPr>
              <p:blipFill rotWithShape="1">
                <a:blip r:embed="rId4">
                  <a:alphaModFix/>
                </a:blip>
                <a:srcRect b="0" l="23295" r="0" t="76293"/>
                <a:stretch/>
              </p:blipFill>
              <p:spPr>
                <a:xfrm rot="10800000">
                  <a:off x="3124200" y="4639375"/>
                  <a:ext cx="1505849" cy="329075"/>
                </a:xfrm>
                <a:prstGeom prst="rect">
                  <a:avLst/>
                </a:prstGeom>
                <a:noFill/>
                <a:ln>
                  <a:noFill/>
                </a:ln>
              </p:spPr>
            </p:pic>
          </p:grpSp>
        </p:grpSp>
      </p:grpSp>
      <p:sp>
        <p:nvSpPr>
          <p:cNvPr id="379" name="Google Shape;379;p36"/>
          <p:cNvSpPr/>
          <p:nvPr/>
        </p:nvSpPr>
        <p:spPr>
          <a:xfrm>
            <a:off x="175255" y="182850"/>
            <a:ext cx="8793600" cy="477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3" name="Google Shape;3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5"/>
          <p:cNvSpPr txBox="1"/>
          <p:nvPr>
            <p:ph idx="1" type="subTitle"/>
          </p:nvPr>
        </p:nvSpPr>
        <p:spPr>
          <a:xfrm>
            <a:off x="5083765" y="2582715"/>
            <a:ext cx="2613300" cy="1036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2" type="subTitle"/>
          </p:nvPr>
        </p:nvSpPr>
        <p:spPr>
          <a:xfrm>
            <a:off x="1462395" y="2582715"/>
            <a:ext cx="2613300" cy="1036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3" type="subTitle"/>
          </p:nvPr>
        </p:nvSpPr>
        <p:spPr>
          <a:xfrm>
            <a:off x="5083759" y="2247315"/>
            <a:ext cx="26133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7" name="Google Shape;37;p5"/>
          <p:cNvSpPr txBox="1"/>
          <p:nvPr>
            <p:ph idx="4" type="subTitle"/>
          </p:nvPr>
        </p:nvSpPr>
        <p:spPr>
          <a:xfrm>
            <a:off x="1462170" y="2247315"/>
            <a:ext cx="26133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38" name="Google Shape;38;p5"/>
          <p:cNvGrpSpPr/>
          <p:nvPr/>
        </p:nvGrpSpPr>
        <p:grpSpPr>
          <a:xfrm>
            <a:off x="203824" y="197287"/>
            <a:ext cx="8755913" cy="4831913"/>
            <a:chOff x="203824" y="197287"/>
            <a:chExt cx="8755913" cy="4831913"/>
          </a:xfrm>
        </p:grpSpPr>
        <p:pic>
          <p:nvPicPr>
            <p:cNvPr id="39" name="Google Shape;39;p5"/>
            <p:cNvPicPr preferRelativeResize="0"/>
            <p:nvPr/>
          </p:nvPicPr>
          <p:blipFill>
            <a:blip r:embed="rId2">
              <a:alphaModFix/>
            </a:blip>
            <a:stretch>
              <a:fillRect/>
            </a:stretch>
          </p:blipFill>
          <p:spPr>
            <a:xfrm flipH="1" rot="-5400000">
              <a:off x="7284074" y="484825"/>
              <a:ext cx="1963202" cy="1388124"/>
            </a:xfrm>
            <a:prstGeom prst="rect">
              <a:avLst/>
            </a:prstGeom>
            <a:noFill/>
            <a:ln>
              <a:noFill/>
            </a:ln>
          </p:spPr>
        </p:pic>
        <p:pic>
          <p:nvPicPr>
            <p:cNvPr id="40" name="Google Shape;40;p5"/>
            <p:cNvPicPr preferRelativeResize="0"/>
            <p:nvPr/>
          </p:nvPicPr>
          <p:blipFill>
            <a:blip r:embed="rId2">
              <a:alphaModFix/>
            </a:blip>
            <a:stretch>
              <a:fillRect/>
            </a:stretch>
          </p:blipFill>
          <p:spPr>
            <a:xfrm>
              <a:off x="203824" y="3641075"/>
              <a:ext cx="1963202" cy="1388124"/>
            </a:xfrm>
            <a:prstGeom prst="rect">
              <a:avLst/>
            </a:prstGeom>
            <a:noFill/>
            <a:ln>
              <a:noFill/>
            </a:ln>
          </p:spPr>
        </p:pic>
      </p:grpSp>
      <p:grpSp>
        <p:nvGrpSpPr>
          <p:cNvPr id="41" name="Google Shape;41;p5"/>
          <p:cNvGrpSpPr/>
          <p:nvPr/>
        </p:nvGrpSpPr>
        <p:grpSpPr>
          <a:xfrm>
            <a:off x="720000" y="146984"/>
            <a:ext cx="8023949" cy="4844116"/>
            <a:chOff x="720000" y="146984"/>
            <a:chExt cx="8023949" cy="4844116"/>
          </a:xfrm>
        </p:grpSpPr>
        <p:pic>
          <p:nvPicPr>
            <p:cNvPr id="42" name="Google Shape;42;p5"/>
            <p:cNvPicPr preferRelativeResize="0"/>
            <p:nvPr/>
          </p:nvPicPr>
          <p:blipFill rotWithShape="1">
            <a:blip r:embed="rId3">
              <a:alphaModFix/>
            </a:blip>
            <a:srcRect b="23436" l="0" r="0" t="0"/>
            <a:stretch/>
          </p:blipFill>
          <p:spPr>
            <a:xfrm>
              <a:off x="720000" y="4457700"/>
              <a:ext cx="3363601" cy="533400"/>
            </a:xfrm>
            <a:prstGeom prst="rect">
              <a:avLst/>
            </a:prstGeom>
            <a:noFill/>
            <a:ln>
              <a:noFill/>
            </a:ln>
          </p:spPr>
        </p:pic>
        <p:pic>
          <p:nvPicPr>
            <p:cNvPr id="43" name="Google Shape;43;p5"/>
            <p:cNvPicPr preferRelativeResize="0"/>
            <p:nvPr/>
          </p:nvPicPr>
          <p:blipFill rotWithShape="1">
            <a:blip r:embed="rId4">
              <a:alphaModFix/>
            </a:blip>
            <a:srcRect b="0" l="0" r="2657" t="27541"/>
            <a:stretch/>
          </p:blipFill>
          <p:spPr>
            <a:xfrm>
              <a:off x="5245100" y="146984"/>
              <a:ext cx="3498849" cy="5334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6" name="Google Shape;4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7" name="Google Shape;47;p6"/>
          <p:cNvGrpSpPr/>
          <p:nvPr/>
        </p:nvGrpSpPr>
        <p:grpSpPr>
          <a:xfrm>
            <a:off x="-539705" y="-195092"/>
            <a:ext cx="9784805" cy="5424242"/>
            <a:chOff x="-539705" y="-195092"/>
            <a:chExt cx="9784805" cy="5424242"/>
          </a:xfrm>
        </p:grpSpPr>
        <p:grpSp>
          <p:nvGrpSpPr>
            <p:cNvPr id="48" name="Google Shape;48;p6"/>
            <p:cNvGrpSpPr/>
            <p:nvPr/>
          </p:nvGrpSpPr>
          <p:grpSpPr>
            <a:xfrm rot="899960">
              <a:off x="-340854" y="-99825"/>
              <a:ext cx="955046" cy="1662400"/>
              <a:chOff x="-191200" y="-67425"/>
              <a:chExt cx="955075" cy="1662450"/>
            </a:xfrm>
          </p:grpSpPr>
          <p:cxnSp>
            <p:nvCxnSpPr>
              <p:cNvPr id="49" name="Google Shape;49;p6"/>
              <p:cNvCxnSpPr/>
              <p:nvPr/>
            </p:nvCxnSpPr>
            <p:spPr>
              <a:xfrm flipH="1">
                <a:off x="331275" y="-67425"/>
                <a:ext cx="432600" cy="685200"/>
              </a:xfrm>
              <a:prstGeom prst="straightConnector1">
                <a:avLst/>
              </a:prstGeom>
              <a:noFill/>
              <a:ln cap="flat" cmpd="sng" w="9525">
                <a:solidFill>
                  <a:schemeClr val="dk2"/>
                </a:solidFill>
                <a:prstDash val="solid"/>
                <a:round/>
                <a:headEnd len="med" w="med" type="none"/>
                <a:tailEnd len="med" w="med" type="oval"/>
              </a:ln>
            </p:spPr>
          </p:cxnSp>
          <p:cxnSp>
            <p:nvCxnSpPr>
              <p:cNvPr id="50" name="Google Shape;50;p6"/>
              <p:cNvCxnSpPr/>
              <p:nvPr/>
            </p:nvCxnSpPr>
            <p:spPr>
              <a:xfrm flipH="1">
                <a:off x="-191200" y="247125"/>
                <a:ext cx="865200" cy="1347900"/>
              </a:xfrm>
              <a:prstGeom prst="straightConnector1">
                <a:avLst/>
              </a:prstGeom>
              <a:noFill/>
              <a:ln cap="flat" cmpd="sng" w="9525">
                <a:solidFill>
                  <a:schemeClr val="accent1"/>
                </a:solidFill>
                <a:prstDash val="solid"/>
                <a:round/>
                <a:headEnd len="med" w="med" type="oval"/>
                <a:tailEnd len="med" w="med" type="none"/>
              </a:ln>
            </p:spPr>
          </p:cxnSp>
        </p:grpSp>
        <p:sp>
          <p:nvSpPr>
            <p:cNvPr id="51" name="Google Shape;51;p6"/>
            <p:cNvSpPr/>
            <p:nvPr/>
          </p:nvSpPr>
          <p:spPr>
            <a:xfrm>
              <a:off x="3881150" y="3437425"/>
              <a:ext cx="5363950" cy="1438325"/>
            </a:xfrm>
            <a:custGeom>
              <a:rect b="b" l="l" r="r" t="t"/>
              <a:pathLst>
                <a:path extrusionOk="0" h="57533" w="214558">
                  <a:moveTo>
                    <a:pt x="214558" y="0"/>
                  </a:moveTo>
                  <a:lnTo>
                    <a:pt x="192990" y="29881"/>
                  </a:lnTo>
                  <a:lnTo>
                    <a:pt x="192990" y="53696"/>
                  </a:lnTo>
                  <a:lnTo>
                    <a:pt x="172545" y="53696"/>
                  </a:lnTo>
                  <a:lnTo>
                    <a:pt x="170330" y="57533"/>
                  </a:lnTo>
                  <a:lnTo>
                    <a:pt x="143563" y="57533"/>
                  </a:lnTo>
                  <a:lnTo>
                    <a:pt x="140409" y="54379"/>
                  </a:lnTo>
                  <a:lnTo>
                    <a:pt x="99977" y="54379"/>
                  </a:lnTo>
                  <a:lnTo>
                    <a:pt x="0" y="54379"/>
                  </a:lnTo>
                </a:path>
              </a:pathLst>
            </a:custGeom>
            <a:noFill/>
            <a:ln cap="flat" cmpd="sng" w="9525">
              <a:solidFill>
                <a:schemeClr val="dk2"/>
              </a:solidFill>
              <a:prstDash val="solid"/>
              <a:round/>
              <a:headEnd len="med" w="med" type="none"/>
              <a:tailEnd len="med" w="med" type="oval"/>
            </a:ln>
          </p:spPr>
        </p:sp>
        <p:sp>
          <p:nvSpPr>
            <p:cNvPr id="52" name="Google Shape;52;p6"/>
            <p:cNvSpPr/>
            <p:nvPr/>
          </p:nvSpPr>
          <p:spPr>
            <a:xfrm>
              <a:off x="3785650" y="4684225"/>
              <a:ext cx="1984050" cy="544925"/>
            </a:xfrm>
            <a:custGeom>
              <a:rect b="b" l="l" r="r" t="t"/>
              <a:pathLst>
                <a:path extrusionOk="0" h="21797" w="79362">
                  <a:moveTo>
                    <a:pt x="0" y="21797"/>
                  </a:moveTo>
                  <a:lnTo>
                    <a:pt x="15952" y="2476"/>
                  </a:lnTo>
                  <a:lnTo>
                    <a:pt x="30106" y="2476"/>
                  </a:lnTo>
                  <a:lnTo>
                    <a:pt x="36284" y="8654"/>
                  </a:lnTo>
                  <a:lnTo>
                    <a:pt x="74366" y="8654"/>
                  </a:lnTo>
                  <a:lnTo>
                    <a:pt x="79362" y="0"/>
                  </a:lnTo>
                </a:path>
              </a:pathLst>
            </a:custGeom>
            <a:noFill/>
            <a:ln cap="flat" cmpd="sng" w="9525">
              <a:solidFill>
                <a:schemeClr val="dk2"/>
              </a:solidFill>
              <a:prstDash val="solid"/>
              <a:round/>
              <a:headEnd len="med" w="med" type="none"/>
              <a:tailEnd len="med" w="med" type="oval"/>
            </a:ln>
          </p:spPr>
        </p:sp>
        <p:cxnSp>
          <p:nvCxnSpPr>
            <p:cNvPr id="53" name="Google Shape;53;p6"/>
            <p:cNvCxnSpPr/>
            <p:nvPr/>
          </p:nvCxnSpPr>
          <p:spPr>
            <a:xfrm>
              <a:off x="8599175" y="4156375"/>
              <a:ext cx="0" cy="1067100"/>
            </a:xfrm>
            <a:prstGeom prst="straightConnector1">
              <a:avLst/>
            </a:prstGeom>
            <a:noFill/>
            <a:ln cap="flat" cmpd="sng" w="9525">
              <a:solidFill>
                <a:schemeClr val="accent1"/>
              </a:solidFill>
              <a:prstDash val="solid"/>
              <a:round/>
              <a:headEnd len="med" w="med" type="oval"/>
              <a:tailEnd len="med" w="med" type="none"/>
            </a:ln>
          </p:spPr>
        </p:cxnSp>
      </p:grpSp>
      <p:pic>
        <p:nvPicPr>
          <p:cNvPr id="54" name="Google Shape;54;p6"/>
          <p:cNvPicPr preferRelativeResize="0"/>
          <p:nvPr/>
        </p:nvPicPr>
        <p:blipFill>
          <a:blip r:embed="rId2">
            <a:alphaModFix/>
          </a:blip>
          <a:stretch>
            <a:fillRect/>
          </a:stretch>
        </p:blipFill>
        <p:spPr>
          <a:xfrm>
            <a:off x="8024899" y="4658424"/>
            <a:ext cx="456876" cy="242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7"/>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7" name="Google Shape;57;p7"/>
          <p:cNvSpPr txBox="1"/>
          <p:nvPr>
            <p:ph type="title"/>
          </p:nvPr>
        </p:nvSpPr>
        <p:spPr>
          <a:xfrm>
            <a:off x="720000" y="794275"/>
            <a:ext cx="4855200" cy="97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7"/>
          <p:cNvSpPr txBox="1"/>
          <p:nvPr>
            <p:ph idx="1" type="subTitle"/>
          </p:nvPr>
        </p:nvSpPr>
        <p:spPr>
          <a:xfrm>
            <a:off x="720000" y="1986050"/>
            <a:ext cx="4855200" cy="2020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59" name="Google Shape;59;p7"/>
          <p:cNvGrpSpPr/>
          <p:nvPr/>
        </p:nvGrpSpPr>
        <p:grpSpPr>
          <a:xfrm>
            <a:off x="182702" y="-234952"/>
            <a:ext cx="9024798" cy="5339105"/>
            <a:chOff x="182702" y="-234952"/>
            <a:chExt cx="9024798" cy="5339105"/>
          </a:xfrm>
        </p:grpSpPr>
        <p:pic>
          <p:nvPicPr>
            <p:cNvPr id="60" name="Google Shape;60;p7"/>
            <p:cNvPicPr preferRelativeResize="0"/>
            <p:nvPr/>
          </p:nvPicPr>
          <p:blipFill>
            <a:blip r:embed="rId2">
              <a:alphaModFix/>
            </a:blip>
            <a:stretch>
              <a:fillRect/>
            </a:stretch>
          </p:blipFill>
          <p:spPr>
            <a:xfrm rot="-5400000">
              <a:off x="7298613" y="-283715"/>
              <a:ext cx="1860124" cy="1957650"/>
            </a:xfrm>
            <a:prstGeom prst="rect">
              <a:avLst/>
            </a:prstGeom>
            <a:noFill/>
            <a:ln>
              <a:noFill/>
            </a:ln>
          </p:spPr>
        </p:pic>
        <p:grpSp>
          <p:nvGrpSpPr>
            <p:cNvPr id="61" name="Google Shape;61;p7"/>
            <p:cNvGrpSpPr/>
            <p:nvPr/>
          </p:nvGrpSpPr>
          <p:grpSpPr>
            <a:xfrm>
              <a:off x="182702" y="4549372"/>
              <a:ext cx="1318665" cy="554781"/>
              <a:chOff x="184150" y="4403675"/>
              <a:chExt cx="1412300" cy="594175"/>
            </a:xfrm>
          </p:grpSpPr>
          <p:pic>
            <p:nvPicPr>
              <p:cNvPr id="62" name="Google Shape;62;p7"/>
              <p:cNvPicPr preferRelativeResize="0"/>
              <p:nvPr/>
            </p:nvPicPr>
            <p:blipFill rotWithShape="1">
              <a:blip r:embed="rId3">
                <a:alphaModFix/>
              </a:blip>
              <a:srcRect b="0" l="0" r="51777" t="0"/>
              <a:stretch/>
            </p:blipFill>
            <p:spPr>
              <a:xfrm rot="10800000">
                <a:off x="184150" y="4534925"/>
                <a:ext cx="1190051" cy="462925"/>
              </a:xfrm>
              <a:prstGeom prst="rect">
                <a:avLst/>
              </a:prstGeom>
              <a:noFill/>
              <a:ln>
                <a:noFill/>
              </a:ln>
            </p:spPr>
          </p:pic>
          <p:pic>
            <p:nvPicPr>
              <p:cNvPr id="63" name="Google Shape;63;p7"/>
              <p:cNvPicPr preferRelativeResize="0"/>
              <p:nvPr/>
            </p:nvPicPr>
            <p:blipFill rotWithShape="1">
              <a:blip r:embed="rId3">
                <a:alphaModFix/>
              </a:blip>
              <a:srcRect b="2230" l="0" r="42772" t="-2240"/>
              <a:stretch/>
            </p:blipFill>
            <p:spPr>
              <a:xfrm rot="10800000">
                <a:off x="184151" y="4403675"/>
                <a:ext cx="1412299" cy="462950"/>
              </a:xfrm>
              <a:prstGeom prst="rect">
                <a:avLst/>
              </a:prstGeom>
              <a:noFill/>
              <a:ln>
                <a:noFill/>
              </a:ln>
            </p:spPr>
          </p:pic>
        </p:grpSp>
      </p:grpSp>
      <p:pic>
        <p:nvPicPr>
          <p:cNvPr id="64" name="Google Shape;64;p7"/>
          <p:cNvPicPr preferRelativeResize="0"/>
          <p:nvPr/>
        </p:nvPicPr>
        <p:blipFill rotWithShape="1">
          <a:blip r:embed="rId4">
            <a:alphaModFix/>
          </a:blip>
          <a:srcRect b="8692" l="1941" r="0" t="0"/>
          <a:stretch/>
        </p:blipFill>
        <p:spPr>
          <a:xfrm flipH="1">
            <a:off x="5295899" y="3831200"/>
            <a:ext cx="3854451" cy="1312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nvGrpSpPr>
          <p:cNvPr id="67" name="Google Shape;67;p8"/>
          <p:cNvGrpSpPr/>
          <p:nvPr/>
        </p:nvGrpSpPr>
        <p:grpSpPr>
          <a:xfrm>
            <a:off x="182700" y="151649"/>
            <a:ext cx="8778600" cy="4853775"/>
            <a:chOff x="182700" y="151649"/>
            <a:chExt cx="8778600" cy="4853775"/>
          </a:xfrm>
        </p:grpSpPr>
        <p:pic>
          <p:nvPicPr>
            <p:cNvPr id="68" name="Google Shape;68;p8"/>
            <p:cNvPicPr preferRelativeResize="0"/>
            <p:nvPr/>
          </p:nvPicPr>
          <p:blipFill>
            <a:blip r:embed="rId2">
              <a:alphaModFix/>
            </a:blip>
            <a:stretch>
              <a:fillRect/>
            </a:stretch>
          </p:blipFill>
          <p:spPr>
            <a:xfrm>
              <a:off x="7232175" y="4603999"/>
              <a:ext cx="1729125" cy="401425"/>
            </a:xfrm>
            <a:prstGeom prst="rect">
              <a:avLst/>
            </a:prstGeom>
            <a:noFill/>
            <a:ln>
              <a:noFill/>
            </a:ln>
          </p:spPr>
        </p:pic>
        <p:pic>
          <p:nvPicPr>
            <p:cNvPr id="69" name="Google Shape;69;p8"/>
            <p:cNvPicPr preferRelativeResize="0"/>
            <p:nvPr/>
          </p:nvPicPr>
          <p:blipFill>
            <a:blip r:embed="rId2">
              <a:alphaModFix/>
            </a:blip>
            <a:stretch>
              <a:fillRect/>
            </a:stretch>
          </p:blipFill>
          <p:spPr>
            <a:xfrm>
              <a:off x="182700" y="151649"/>
              <a:ext cx="1729125" cy="401425"/>
            </a:xfrm>
            <a:prstGeom prst="rect">
              <a:avLst/>
            </a:prstGeom>
            <a:noFill/>
            <a:ln>
              <a:noFill/>
            </a:ln>
          </p:spPr>
        </p:pic>
      </p:grpSp>
      <p:sp>
        <p:nvSpPr>
          <p:cNvPr id="70" name="Google Shape;70;p8"/>
          <p:cNvSpPr txBox="1"/>
          <p:nvPr>
            <p:ph type="title"/>
          </p:nvPr>
        </p:nvSpPr>
        <p:spPr>
          <a:xfrm>
            <a:off x="2298600" y="1619250"/>
            <a:ext cx="4546800" cy="1849500"/>
          </a:xfrm>
          <a:prstGeom prst="rect">
            <a:avLst/>
          </a:prstGeom>
          <a:solidFill>
            <a:schemeClr val="lt1"/>
          </a:solid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5000">
                <a:solidFill>
                  <a:schemeClr val="accen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p9"/>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3" name="Google Shape;73;p9"/>
          <p:cNvSpPr txBox="1"/>
          <p:nvPr>
            <p:ph type="title"/>
          </p:nvPr>
        </p:nvSpPr>
        <p:spPr>
          <a:xfrm>
            <a:off x="2135550" y="1522704"/>
            <a:ext cx="4872900" cy="1501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800"/>
              <a:buNone/>
              <a:defRPr sz="8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4" name="Google Shape;74;p9"/>
          <p:cNvSpPr txBox="1"/>
          <p:nvPr>
            <p:ph idx="1" type="subTitle"/>
          </p:nvPr>
        </p:nvSpPr>
        <p:spPr>
          <a:xfrm>
            <a:off x="2135550" y="2842638"/>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p:nvPr>
            <p:ph idx="2" type="pic"/>
          </p:nvPr>
        </p:nvSpPr>
        <p:spPr>
          <a:xfrm>
            <a:off x="-25" y="-13725"/>
            <a:ext cx="9144000" cy="5157300"/>
          </a:xfrm>
          <a:prstGeom prst="rect">
            <a:avLst/>
          </a:prstGeom>
          <a:noFill/>
          <a:ln>
            <a:noFill/>
          </a:ln>
        </p:spPr>
      </p:sp>
      <p:sp>
        <p:nvSpPr>
          <p:cNvPr id="77" name="Google Shape;77;p10"/>
          <p:cNvSpPr txBox="1"/>
          <p:nvPr>
            <p:ph type="title"/>
          </p:nvPr>
        </p:nvSpPr>
        <p:spPr>
          <a:xfrm>
            <a:off x="720000" y="539500"/>
            <a:ext cx="3159900" cy="794100"/>
          </a:xfrm>
          <a:prstGeom prst="rect">
            <a:avLst/>
          </a:prstGeom>
          <a:solidFill>
            <a:schemeClr val="accent3"/>
          </a:solidFill>
        </p:spPr>
        <p:txBody>
          <a:bodyPr anchorCtr="0" anchor="t" bIns="91425" lIns="91425" spcFirstLastPara="1" rIns="91425" wrap="square" tIns="91425">
            <a:noAutofit/>
          </a:bodyPr>
          <a:lstStyle>
            <a:lvl1pPr lvl="0" rtl="0">
              <a:spcBef>
                <a:spcPts val="0"/>
              </a:spcBef>
              <a:spcAft>
                <a:spcPts val="0"/>
              </a:spcAft>
              <a:buSzPts val="2800"/>
              <a:buNone/>
              <a:defRPr sz="20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1pPr>
            <a:lvl2pPr lvl="1"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2pPr>
            <a:lvl3pPr lvl="2"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3pPr>
            <a:lvl4pPr lvl="3"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4pPr>
            <a:lvl5pPr lvl="4"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5pPr>
            <a:lvl6pPr lvl="5"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6pPr>
            <a:lvl7pPr lvl="6"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7pPr>
            <a:lvl8pPr lvl="7"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8pPr>
            <a:lvl9pPr lvl="8"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indent="-317500" lvl="1" marL="9144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24.png"/><Relationship Id="rId7" Type="http://schemas.openxmlformats.org/officeDocument/2006/relationships/image" Target="../media/image27.gif"/><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37"/>
          <p:cNvPicPr preferRelativeResize="0"/>
          <p:nvPr/>
        </p:nvPicPr>
        <p:blipFill rotWithShape="1">
          <a:blip r:embed="rId3">
            <a:alphaModFix/>
          </a:blip>
          <a:srcRect b="9502" l="2123" r="0" t="0"/>
          <a:stretch/>
        </p:blipFill>
        <p:spPr>
          <a:xfrm>
            <a:off x="0" y="3692921"/>
            <a:ext cx="4304653" cy="1455275"/>
          </a:xfrm>
          <a:prstGeom prst="rect">
            <a:avLst/>
          </a:prstGeom>
          <a:noFill/>
          <a:ln>
            <a:noFill/>
          </a:ln>
        </p:spPr>
      </p:pic>
      <p:pic>
        <p:nvPicPr>
          <p:cNvPr id="385" name="Google Shape;385;p37"/>
          <p:cNvPicPr preferRelativeResize="0"/>
          <p:nvPr/>
        </p:nvPicPr>
        <p:blipFill rotWithShape="1">
          <a:blip r:embed="rId4">
            <a:alphaModFix/>
          </a:blip>
          <a:srcRect b="2954" l="0" r="5042" t="19097"/>
          <a:stretch/>
        </p:blipFill>
        <p:spPr>
          <a:xfrm>
            <a:off x="2396525" y="3055175"/>
            <a:ext cx="3716124" cy="958850"/>
          </a:xfrm>
          <a:prstGeom prst="rect">
            <a:avLst/>
          </a:prstGeom>
          <a:noFill/>
          <a:ln>
            <a:noFill/>
          </a:ln>
        </p:spPr>
      </p:pic>
      <p:pic>
        <p:nvPicPr>
          <p:cNvPr id="386" name="Google Shape;386;p37"/>
          <p:cNvPicPr preferRelativeResize="0"/>
          <p:nvPr/>
        </p:nvPicPr>
        <p:blipFill>
          <a:blip r:embed="rId5">
            <a:alphaModFix/>
          </a:blip>
          <a:stretch>
            <a:fillRect/>
          </a:stretch>
        </p:blipFill>
        <p:spPr>
          <a:xfrm rot="10800000">
            <a:off x="5817312" y="3535074"/>
            <a:ext cx="456876" cy="242950"/>
          </a:xfrm>
          <a:prstGeom prst="rect">
            <a:avLst/>
          </a:prstGeom>
          <a:noFill/>
          <a:ln>
            <a:noFill/>
          </a:ln>
        </p:spPr>
      </p:pic>
      <p:sp>
        <p:nvSpPr>
          <p:cNvPr id="387" name="Google Shape;387;p37"/>
          <p:cNvSpPr txBox="1"/>
          <p:nvPr>
            <p:ph type="ctrTitle"/>
          </p:nvPr>
        </p:nvSpPr>
        <p:spPr>
          <a:xfrm>
            <a:off x="1267025" y="1437175"/>
            <a:ext cx="6486900" cy="10296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de" sz="3000"/>
              <a:t>Cobro de tarifas de pasajes </a:t>
            </a:r>
            <a:r>
              <a:rPr lang="de" sz="3000">
                <a:solidFill>
                  <a:schemeClr val="accent2"/>
                </a:solidFill>
              </a:rPr>
              <a:t>mediante tarjetas NFC</a:t>
            </a:r>
            <a:endParaRPr>
              <a:solidFill>
                <a:schemeClr val="accent2"/>
              </a:solidFill>
            </a:endParaRPr>
          </a:p>
        </p:txBody>
      </p:sp>
      <p:sp>
        <p:nvSpPr>
          <p:cNvPr id="388" name="Google Shape;388;p37"/>
          <p:cNvSpPr txBox="1"/>
          <p:nvPr>
            <p:ph idx="1" type="subTitle"/>
          </p:nvPr>
        </p:nvSpPr>
        <p:spPr>
          <a:xfrm>
            <a:off x="4572000" y="3461550"/>
            <a:ext cx="2947500" cy="3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Integrantes</a:t>
            </a:r>
            <a:endParaRPr/>
          </a:p>
        </p:txBody>
      </p:sp>
      <p:sp>
        <p:nvSpPr>
          <p:cNvPr id="389" name="Google Shape;389;p37"/>
          <p:cNvSpPr txBox="1"/>
          <p:nvPr/>
        </p:nvSpPr>
        <p:spPr>
          <a:xfrm>
            <a:off x="6434600" y="3461550"/>
            <a:ext cx="3000000" cy="9465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de" sz="1500">
                <a:solidFill>
                  <a:schemeClr val="dk1"/>
                </a:solidFill>
                <a:latin typeface="Archivo"/>
                <a:ea typeface="Archivo"/>
                <a:cs typeface="Archivo"/>
                <a:sym typeface="Archivo"/>
              </a:rPr>
              <a:t>Gloriana Alpízar</a:t>
            </a:r>
            <a:endParaRPr sz="1500">
              <a:solidFill>
                <a:schemeClr val="dk1"/>
              </a:solidFill>
              <a:latin typeface="Archivo"/>
              <a:ea typeface="Archivo"/>
              <a:cs typeface="Archivo"/>
              <a:sym typeface="Archivo"/>
            </a:endParaRPr>
          </a:p>
          <a:p>
            <a:pPr indent="0" lvl="0" marL="0" marR="0" rtl="0" algn="l">
              <a:lnSpc>
                <a:spcPct val="115000"/>
              </a:lnSpc>
              <a:spcBef>
                <a:spcPts val="0"/>
              </a:spcBef>
              <a:spcAft>
                <a:spcPts val="0"/>
              </a:spcAft>
              <a:buNone/>
            </a:pPr>
            <a:r>
              <a:rPr lang="de" sz="1500">
                <a:solidFill>
                  <a:schemeClr val="dk1"/>
                </a:solidFill>
                <a:latin typeface="Archivo"/>
                <a:ea typeface="Archivo"/>
                <a:cs typeface="Archivo"/>
                <a:sym typeface="Archivo"/>
              </a:rPr>
              <a:t>Allen Vásquez</a:t>
            </a:r>
            <a:endParaRPr sz="1500">
              <a:solidFill>
                <a:schemeClr val="dk1"/>
              </a:solidFill>
              <a:latin typeface="Archivo"/>
              <a:ea typeface="Archivo"/>
              <a:cs typeface="Archivo"/>
              <a:sym typeface="Archivo"/>
            </a:endParaRPr>
          </a:p>
          <a:p>
            <a:pPr indent="0" lvl="0" marL="0" marR="0" rtl="0" algn="l">
              <a:lnSpc>
                <a:spcPct val="115000"/>
              </a:lnSpc>
              <a:spcBef>
                <a:spcPts val="0"/>
              </a:spcBef>
              <a:spcAft>
                <a:spcPts val="0"/>
              </a:spcAft>
              <a:buNone/>
            </a:pPr>
            <a:r>
              <a:rPr lang="de" sz="1500">
                <a:solidFill>
                  <a:schemeClr val="dk1"/>
                </a:solidFill>
                <a:latin typeface="Archivo"/>
                <a:ea typeface="Archivo"/>
                <a:cs typeface="Archivo"/>
                <a:sym typeface="Archivo"/>
              </a:rPr>
              <a:t>Yeison Montero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6"/>
          <p:cNvSpPr txBox="1"/>
          <p:nvPr>
            <p:ph type="title"/>
          </p:nvPr>
        </p:nvSpPr>
        <p:spPr>
          <a:xfrm>
            <a:off x="2144400" y="794275"/>
            <a:ext cx="4855200" cy="97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Solución propuesta</a:t>
            </a:r>
            <a:endParaRPr/>
          </a:p>
          <a:p>
            <a:pPr indent="0" lvl="0" marL="0" rtl="0" algn="l">
              <a:spcBef>
                <a:spcPts val="0"/>
              </a:spcBef>
              <a:spcAft>
                <a:spcPts val="0"/>
              </a:spcAft>
              <a:buNone/>
            </a:pPr>
            <a:r>
              <a:t/>
            </a:r>
            <a:endParaRPr/>
          </a:p>
        </p:txBody>
      </p:sp>
      <p:sp>
        <p:nvSpPr>
          <p:cNvPr id="466" name="Google Shape;466;p46"/>
          <p:cNvSpPr txBox="1"/>
          <p:nvPr>
            <p:ph idx="1" type="subTitle"/>
          </p:nvPr>
        </p:nvSpPr>
        <p:spPr>
          <a:xfrm>
            <a:off x="548925" y="1771675"/>
            <a:ext cx="4855200" cy="20208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b="1" lang="de" sz="1200">
                <a:solidFill>
                  <a:srgbClr val="000000"/>
                </a:solidFill>
                <a:latin typeface="Times New Roman"/>
                <a:ea typeface="Times New Roman"/>
                <a:cs typeface="Times New Roman"/>
                <a:sym typeface="Times New Roman"/>
              </a:rPr>
              <a:t>Arquitectura de Mensajería Asíncrona:</a:t>
            </a:r>
            <a:endParaRPr b="1"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1200"/>
              </a:spcBef>
              <a:spcAft>
                <a:spcPts val="0"/>
              </a:spcAft>
              <a:buClr>
                <a:srgbClr val="000000"/>
              </a:buClr>
              <a:buSzPts val="1200"/>
              <a:buFont typeface="Times New Roman"/>
              <a:buChar char="●"/>
            </a:pPr>
            <a:r>
              <a:rPr lang="de" sz="1200">
                <a:solidFill>
                  <a:srgbClr val="000000"/>
                </a:solidFill>
                <a:latin typeface="Times New Roman"/>
                <a:ea typeface="Times New Roman"/>
                <a:cs typeface="Times New Roman"/>
                <a:sym typeface="Times New Roman"/>
              </a:rPr>
              <a:t>Utilizamos RabbitMQ como servidor de mensajería para la comunicación asíncrona entre el POS y el sistema central.</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de" sz="1200">
                <a:solidFill>
                  <a:srgbClr val="000000"/>
                </a:solidFill>
                <a:latin typeface="Times New Roman"/>
                <a:ea typeface="Times New Roman"/>
                <a:cs typeface="Times New Roman"/>
                <a:sym typeface="Times New Roman"/>
              </a:rPr>
              <a:t>Los mensajes que contienen la información de las transacciones de las tarjetas NFC son enviados desde el POS al servidor RabbitMQ.</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de" sz="1200">
                <a:solidFill>
                  <a:srgbClr val="000000"/>
                </a:solidFill>
                <a:latin typeface="Times New Roman"/>
                <a:ea typeface="Times New Roman"/>
                <a:cs typeface="Times New Roman"/>
                <a:sym typeface="Times New Roman"/>
              </a:rPr>
              <a:t>El sistema central está a la espera de estos mensajes para procesarlos cuando esté disponible.</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467" name="Google Shape;467;p46"/>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t/>
            </a:r>
            <a:endParaRPr b="1" sz="12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7"/>
          <p:cNvSpPr txBox="1"/>
          <p:nvPr>
            <p:ph idx="1" type="subTitle"/>
          </p:nvPr>
        </p:nvSpPr>
        <p:spPr>
          <a:xfrm>
            <a:off x="420600" y="659575"/>
            <a:ext cx="3773400" cy="20208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b="1" lang="de" sz="1200">
                <a:solidFill>
                  <a:srgbClr val="000000"/>
                </a:solidFill>
                <a:latin typeface="Times New Roman"/>
                <a:ea typeface="Times New Roman"/>
                <a:cs typeface="Times New Roman"/>
                <a:sym typeface="Times New Roman"/>
              </a:rPr>
              <a:t>Almacenamiento Local en el POS:</a:t>
            </a:r>
            <a:endParaRPr b="1"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1200"/>
              </a:spcBef>
              <a:spcAft>
                <a:spcPts val="0"/>
              </a:spcAft>
              <a:buClr>
                <a:srgbClr val="000000"/>
              </a:buClr>
              <a:buSzPts val="1200"/>
              <a:buFont typeface="Times New Roman"/>
              <a:buChar char="●"/>
            </a:pPr>
            <a:r>
              <a:rPr lang="de" sz="1200">
                <a:solidFill>
                  <a:srgbClr val="000000"/>
                </a:solidFill>
                <a:latin typeface="Times New Roman"/>
                <a:ea typeface="Times New Roman"/>
                <a:cs typeface="Times New Roman"/>
                <a:sym typeface="Times New Roman"/>
              </a:rPr>
              <a:t>Implementamos una base de datos local en el POS para almacenar temporalmente la información de las transacciones de las tarjetas NFC.</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de" sz="1200">
                <a:solidFill>
                  <a:srgbClr val="000000"/>
                </a:solidFill>
                <a:latin typeface="Times New Roman"/>
                <a:ea typeface="Times New Roman"/>
                <a:cs typeface="Times New Roman"/>
                <a:sym typeface="Times New Roman"/>
              </a:rPr>
              <a:t>Esta base de datos actuará como un búfer que almacenará las transacciones cuando no haya conexión a Internet para enviar los mensajes al servidor RabbitMQ.</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de" sz="1200">
                <a:solidFill>
                  <a:srgbClr val="000000"/>
                </a:solidFill>
                <a:latin typeface="Times New Roman"/>
                <a:ea typeface="Times New Roman"/>
                <a:cs typeface="Times New Roman"/>
                <a:sym typeface="Times New Roman"/>
              </a:rPr>
              <a:t>Una vez que la conexión a Internet esté disponible, el POS enviará las transacciones almacenadas en la base de datos local al servidor RabbitMQ para su procesamiento por el sistema central.</a:t>
            </a:r>
            <a:endParaRPr b="1"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473" name="Google Shape;473;p47"/>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t/>
            </a:r>
            <a:endParaRPr b="1" sz="1200">
              <a:latin typeface="Times New Roman"/>
              <a:ea typeface="Times New Roman"/>
              <a:cs typeface="Times New Roman"/>
              <a:sym typeface="Times New Roman"/>
            </a:endParaRPr>
          </a:p>
        </p:txBody>
      </p:sp>
      <p:sp>
        <p:nvSpPr>
          <p:cNvPr id="474" name="Google Shape;474;p47"/>
          <p:cNvSpPr txBox="1"/>
          <p:nvPr>
            <p:ph idx="1" type="subTitle"/>
          </p:nvPr>
        </p:nvSpPr>
        <p:spPr>
          <a:xfrm>
            <a:off x="4786175" y="659575"/>
            <a:ext cx="3773400" cy="20208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b="1" lang="de" sz="1200">
                <a:solidFill>
                  <a:srgbClr val="000000"/>
                </a:solidFill>
                <a:latin typeface="Times New Roman"/>
                <a:ea typeface="Times New Roman"/>
                <a:cs typeface="Times New Roman"/>
                <a:sym typeface="Times New Roman"/>
              </a:rPr>
              <a:t>Mecanismo de Sincronización:</a:t>
            </a:r>
            <a:endParaRPr b="1"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1200"/>
              </a:spcBef>
              <a:spcAft>
                <a:spcPts val="0"/>
              </a:spcAft>
              <a:buClr>
                <a:srgbClr val="000000"/>
              </a:buClr>
              <a:buSzPts val="1200"/>
              <a:buFont typeface="Times New Roman"/>
              <a:buChar char="●"/>
            </a:pPr>
            <a:r>
              <a:rPr lang="de" sz="1200">
                <a:solidFill>
                  <a:srgbClr val="000000"/>
                </a:solidFill>
                <a:latin typeface="Times New Roman"/>
                <a:ea typeface="Times New Roman"/>
                <a:cs typeface="Times New Roman"/>
                <a:sym typeface="Times New Roman"/>
              </a:rPr>
              <a:t>Se implementó un mecanismo de sincronización en el POS que verifica periódicamente la disponibilidad de conexión a Internet.</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de" sz="1200">
                <a:solidFill>
                  <a:srgbClr val="000000"/>
                </a:solidFill>
                <a:latin typeface="Times New Roman"/>
                <a:ea typeface="Times New Roman"/>
                <a:cs typeface="Times New Roman"/>
                <a:sym typeface="Times New Roman"/>
              </a:rPr>
              <a:t>Cuando haya conexión a Internet, el POS intentará enviar las transacciones almacenadas en la base de datos local al servidor RabbitMQ.</a:t>
            </a:r>
            <a:endParaRPr sz="1200">
              <a:solidFill>
                <a:srgbClr val="000000"/>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rgbClr val="000000"/>
              </a:buClr>
              <a:buSzPts val="1200"/>
              <a:buFont typeface="Times New Roman"/>
              <a:buChar char="●"/>
            </a:pPr>
            <a:r>
              <a:rPr lang="de" sz="1200">
                <a:solidFill>
                  <a:srgbClr val="000000"/>
                </a:solidFill>
                <a:latin typeface="Times New Roman"/>
                <a:ea typeface="Times New Roman"/>
                <a:cs typeface="Times New Roman"/>
                <a:sym typeface="Times New Roman"/>
              </a:rPr>
              <a:t>Se realizan reintentos de envío en caso de que ocurran errores de conexión.</a:t>
            </a:r>
            <a:endParaRPr sz="1200">
              <a:solidFill>
                <a:srgbClr val="000000"/>
              </a:solidFill>
              <a:latin typeface="Times New Roman"/>
              <a:ea typeface="Times New Roman"/>
              <a:cs typeface="Times New Roman"/>
              <a:sym typeface="Times New Roman"/>
            </a:endParaRPr>
          </a:p>
          <a:p>
            <a:pPr indent="0" lvl="0" marL="457200" rtl="0" algn="just">
              <a:lnSpc>
                <a:spcPct val="150000"/>
              </a:lnSpc>
              <a:spcBef>
                <a:spcPts val="120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8"/>
          <p:cNvSpPr txBox="1"/>
          <p:nvPr>
            <p:ph type="title"/>
          </p:nvPr>
        </p:nvSpPr>
        <p:spPr>
          <a:xfrm>
            <a:off x="720000" y="2953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Resultados de ejecución del plan de pruebas: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0" lang="de" sz="1400">
                <a:solidFill>
                  <a:srgbClr val="1F2328"/>
                </a:solidFill>
                <a:highlight>
                  <a:srgbClr val="FFFFFF"/>
                </a:highlight>
                <a:latin typeface="Arial"/>
                <a:ea typeface="Arial"/>
                <a:cs typeface="Arial"/>
                <a:sym typeface="Arial"/>
              </a:rPr>
              <a:t>Se inicia el servicio de RabbitMQ y se ejecuta la prueba manual para simular la creación, envío, recepción y procesamiento de transacciones al sistema central.</a:t>
            </a:r>
            <a:endParaRPr b="0" sz="14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pic>
        <p:nvPicPr>
          <p:cNvPr id="480" name="Google Shape;480;p48"/>
          <p:cNvPicPr preferRelativeResize="0"/>
          <p:nvPr/>
        </p:nvPicPr>
        <p:blipFill rotWithShape="1">
          <a:blip r:embed="rId3">
            <a:alphaModFix amt="38000"/>
          </a:blip>
          <a:srcRect b="6290" l="0" r="0" t="58031"/>
          <a:stretch/>
        </p:blipFill>
        <p:spPr>
          <a:xfrm>
            <a:off x="4979675" y="4362450"/>
            <a:ext cx="3982800" cy="635000"/>
          </a:xfrm>
          <a:prstGeom prst="rect">
            <a:avLst/>
          </a:prstGeom>
          <a:noFill/>
          <a:ln>
            <a:noFill/>
          </a:ln>
        </p:spPr>
      </p:pic>
      <p:pic>
        <p:nvPicPr>
          <p:cNvPr id="481" name="Google Shape;481;p48"/>
          <p:cNvPicPr preferRelativeResize="0"/>
          <p:nvPr/>
        </p:nvPicPr>
        <p:blipFill>
          <a:blip r:embed="rId4">
            <a:alphaModFix/>
          </a:blip>
          <a:stretch>
            <a:fillRect/>
          </a:stretch>
        </p:blipFill>
        <p:spPr>
          <a:xfrm>
            <a:off x="720000" y="2260550"/>
            <a:ext cx="5044600" cy="24092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9"/>
          <p:cNvSpPr txBox="1"/>
          <p:nvPr/>
        </p:nvSpPr>
        <p:spPr>
          <a:xfrm>
            <a:off x="171100" y="545350"/>
            <a:ext cx="7776300" cy="6480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lang="de">
                <a:solidFill>
                  <a:srgbClr val="1F2328"/>
                </a:solidFill>
                <a:highlight>
                  <a:srgbClr val="FFFFFF"/>
                </a:highlight>
              </a:rPr>
              <a:t>Se </a:t>
            </a:r>
            <a:r>
              <a:rPr lang="de">
                <a:solidFill>
                  <a:srgbClr val="1F2328"/>
                </a:solidFill>
                <a:highlight>
                  <a:srgbClr val="FFFFFF"/>
                </a:highlight>
              </a:rPr>
              <a:t>observa</a:t>
            </a:r>
            <a:r>
              <a:rPr lang="de">
                <a:solidFill>
                  <a:srgbClr val="1F2328"/>
                </a:solidFill>
                <a:highlight>
                  <a:srgbClr val="FFFFFF"/>
                </a:highlight>
              </a:rPr>
              <a:t> que las transacciones se envían correctamente al sistema central y se procesan sin errores.</a:t>
            </a:r>
            <a:endParaRPr>
              <a:solidFill>
                <a:srgbClr val="1F2328"/>
              </a:solidFill>
              <a:highlight>
                <a:srgbClr val="FFFFFF"/>
              </a:highlight>
            </a:endParaRPr>
          </a:p>
        </p:txBody>
      </p:sp>
      <p:pic>
        <p:nvPicPr>
          <p:cNvPr id="487" name="Google Shape;487;p49"/>
          <p:cNvPicPr preferRelativeResize="0"/>
          <p:nvPr/>
        </p:nvPicPr>
        <p:blipFill>
          <a:blip r:embed="rId3">
            <a:alphaModFix/>
          </a:blip>
          <a:stretch>
            <a:fillRect/>
          </a:stretch>
        </p:blipFill>
        <p:spPr>
          <a:xfrm>
            <a:off x="558725" y="1360674"/>
            <a:ext cx="7581024" cy="2422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nvSpPr>
        <p:spPr>
          <a:xfrm>
            <a:off x="171100" y="545350"/>
            <a:ext cx="7776300" cy="10188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de">
                <a:solidFill>
                  <a:srgbClr val="1F2328"/>
                </a:solidFill>
                <a:highlight>
                  <a:srgbClr val="FFFFFF"/>
                </a:highlight>
              </a:rPr>
              <a:t>Ahora se corta la </a:t>
            </a:r>
            <a:r>
              <a:rPr lang="de">
                <a:solidFill>
                  <a:srgbClr val="1F2328"/>
                </a:solidFill>
                <a:highlight>
                  <a:srgbClr val="FFFFFF"/>
                </a:highlight>
              </a:rPr>
              <a:t>conexión</a:t>
            </a:r>
            <a:r>
              <a:rPr lang="de">
                <a:solidFill>
                  <a:srgbClr val="1F2328"/>
                </a:solidFill>
                <a:highlight>
                  <a:srgbClr val="FFFFFF"/>
                </a:highlight>
              </a:rPr>
              <a:t> con el sistema, se puede observar que a pesar de los fallos en la conexión, el sistema sigue funcionando y procesando transacciones.</a:t>
            </a:r>
            <a:endParaRPr>
              <a:solidFill>
                <a:srgbClr val="1F2328"/>
              </a:solidFill>
              <a:highlight>
                <a:srgbClr val="FFFFFF"/>
              </a:highlight>
            </a:endParaRPr>
          </a:p>
          <a:p>
            <a:pPr indent="0" lvl="0" marL="0" marR="0" rtl="0" algn="l">
              <a:lnSpc>
                <a:spcPct val="115000"/>
              </a:lnSpc>
              <a:spcBef>
                <a:spcPts val="1200"/>
              </a:spcBef>
              <a:spcAft>
                <a:spcPts val="1200"/>
              </a:spcAft>
              <a:buNone/>
            </a:pPr>
            <a:r>
              <a:t/>
            </a:r>
            <a:endParaRPr sz="1200">
              <a:solidFill>
                <a:srgbClr val="1F2328"/>
              </a:solidFill>
              <a:highlight>
                <a:srgbClr val="FFFFFF"/>
              </a:highlight>
            </a:endParaRPr>
          </a:p>
        </p:txBody>
      </p:sp>
      <p:pic>
        <p:nvPicPr>
          <p:cNvPr id="493" name="Google Shape;493;p50"/>
          <p:cNvPicPr preferRelativeResize="0"/>
          <p:nvPr/>
        </p:nvPicPr>
        <p:blipFill>
          <a:blip r:embed="rId3">
            <a:alphaModFix/>
          </a:blip>
          <a:stretch>
            <a:fillRect/>
          </a:stretch>
        </p:blipFill>
        <p:spPr>
          <a:xfrm>
            <a:off x="302100" y="1564151"/>
            <a:ext cx="8276099" cy="2539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1"/>
          <p:cNvSpPr txBox="1"/>
          <p:nvPr/>
        </p:nvSpPr>
        <p:spPr>
          <a:xfrm>
            <a:off x="171100" y="545350"/>
            <a:ext cx="7776300" cy="1018800"/>
          </a:xfrm>
          <a:prstGeom prst="rect">
            <a:avLst/>
          </a:prstGeom>
          <a:noFill/>
          <a:ln>
            <a:noFill/>
          </a:ln>
        </p:spPr>
        <p:txBody>
          <a:bodyPr anchorCtr="0" anchor="ctr" bIns="91425" lIns="91425" spcFirstLastPara="1" rIns="91425" wrap="square" tIns="91425">
            <a:spAutoFit/>
          </a:bodyPr>
          <a:lstStyle/>
          <a:p>
            <a:pPr indent="0" lvl="0" marL="457200" rtl="0" algn="l">
              <a:lnSpc>
                <a:spcPct val="115000"/>
              </a:lnSpc>
              <a:spcBef>
                <a:spcPts val="0"/>
              </a:spcBef>
              <a:spcAft>
                <a:spcPts val="0"/>
              </a:spcAft>
              <a:buNone/>
            </a:pPr>
            <a:r>
              <a:rPr lang="de">
                <a:solidFill>
                  <a:srgbClr val="1F2328"/>
                </a:solidFill>
                <a:highlight>
                  <a:srgbClr val="FFFFFF"/>
                </a:highlight>
              </a:rPr>
              <a:t>Se observa que las transacciones se aceptan y se guardan correctamente en la base de datos local cuando la conexión falla.</a:t>
            </a:r>
            <a:endParaRPr>
              <a:solidFill>
                <a:srgbClr val="1F2328"/>
              </a:solidFill>
              <a:highlight>
                <a:srgbClr val="FFFFFF"/>
              </a:highlight>
            </a:endParaRPr>
          </a:p>
          <a:p>
            <a:pPr indent="0" lvl="0" marL="0" marR="0" rtl="0" algn="l">
              <a:lnSpc>
                <a:spcPct val="115000"/>
              </a:lnSpc>
              <a:spcBef>
                <a:spcPts val="1200"/>
              </a:spcBef>
              <a:spcAft>
                <a:spcPts val="1200"/>
              </a:spcAft>
              <a:buNone/>
            </a:pPr>
            <a:r>
              <a:t/>
            </a:r>
            <a:endParaRPr sz="1200">
              <a:solidFill>
                <a:srgbClr val="1F2328"/>
              </a:solidFill>
              <a:highlight>
                <a:srgbClr val="FFFFFF"/>
              </a:highlight>
            </a:endParaRPr>
          </a:p>
        </p:txBody>
      </p:sp>
      <p:pic>
        <p:nvPicPr>
          <p:cNvPr id="499" name="Google Shape;499;p51"/>
          <p:cNvPicPr preferRelativeResize="0"/>
          <p:nvPr/>
        </p:nvPicPr>
        <p:blipFill>
          <a:blip r:embed="rId3">
            <a:alphaModFix/>
          </a:blip>
          <a:stretch>
            <a:fillRect/>
          </a:stretch>
        </p:blipFill>
        <p:spPr>
          <a:xfrm>
            <a:off x="722675" y="1592175"/>
            <a:ext cx="7698651" cy="1959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nvSpPr>
        <p:spPr>
          <a:xfrm>
            <a:off x="171100" y="545350"/>
            <a:ext cx="7776300" cy="13854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de">
                <a:solidFill>
                  <a:srgbClr val="1F2328"/>
                </a:solidFill>
                <a:highlight>
                  <a:srgbClr val="FFFFFF"/>
                </a:highlight>
              </a:rPr>
              <a:t>Después, se restablece la conexión con el sistema central y se empiezan a enviar las transacciones guardadas en la base de datos local.</a:t>
            </a:r>
            <a:endParaRPr>
              <a:solidFill>
                <a:srgbClr val="1F2328"/>
              </a:solidFill>
              <a:highlight>
                <a:srgbClr val="FFFFFF"/>
              </a:highlight>
            </a:endParaRPr>
          </a:p>
          <a:p>
            <a:pPr indent="0" lvl="0" marL="457200" rtl="0" algn="l">
              <a:lnSpc>
                <a:spcPct val="115000"/>
              </a:lnSpc>
              <a:spcBef>
                <a:spcPts val="1200"/>
              </a:spcBef>
              <a:spcAft>
                <a:spcPts val="0"/>
              </a:spcAft>
              <a:buNone/>
            </a:pPr>
            <a:r>
              <a:t/>
            </a:r>
            <a:endParaRPr sz="1200">
              <a:solidFill>
                <a:srgbClr val="1F2328"/>
              </a:solidFill>
              <a:highlight>
                <a:srgbClr val="FFFFFF"/>
              </a:highlight>
            </a:endParaRPr>
          </a:p>
          <a:p>
            <a:pPr indent="0" lvl="0" marL="0" marR="0" rtl="0" algn="l">
              <a:lnSpc>
                <a:spcPct val="115000"/>
              </a:lnSpc>
              <a:spcBef>
                <a:spcPts val="1200"/>
              </a:spcBef>
              <a:spcAft>
                <a:spcPts val="1200"/>
              </a:spcAft>
              <a:buNone/>
            </a:pPr>
            <a:r>
              <a:t/>
            </a:r>
            <a:endParaRPr sz="1200">
              <a:solidFill>
                <a:srgbClr val="1F2328"/>
              </a:solidFill>
              <a:highlight>
                <a:srgbClr val="FFFFFF"/>
              </a:highlight>
            </a:endParaRPr>
          </a:p>
        </p:txBody>
      </p:sp>
      <p:pic>
        <p:nvPicPr>
          <p:cNvPr id="505" name="Google Shape;505;p52"/>
          <p:cNvPicPr preferRelativeResize="0"/>
          <p:nvPr/>
        </p:nvPicPr>
        <p:blipFill>
          <a:blip r:embed="rId3">
            <a:alphaModFix/>
          </a:blip>
          <a:stretch>
            <a:fillRect/>
          </a:stretch>
        </p:blipFill>
        <p:spPr>
          <a:xfrm>
            <a:off x="783325" y="1176450"/>
            <a:ext cx="6233650" cy="32906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3"/>
          <p:cNvSpPr txBox="1"/>
          <p:nvPr/>
        </p:nvSpPr>
        <p:spPr>
          <a:xfrm>
            <a:off x="171100" y="545350"/>
            <a:ext cx="7776300" cy="1385400"/>
          </a:xfrm>
          <a:prstGeom prst="rect">
            <a:avLst/>
          </a:prstGeom>
          <a:noFill/>
          <a:ln>
            <a:noFill/>
          </a:ln>
        </p:spPr>
        <p:txBody>
          <a:bodyPr anchorCtr="0" anchor="ctr" bIns="91425" lIns="91425" spcFirstLastPara="1" rIns="91425" wrap="square" tIns="91425">
            <a:spAutoFit/>
          </a:bodyPr>
          <a:lstStyle/>
          <a:p>
            <a:pPr indent="0" lvl="0" marL="457200" rtl="0" algn="l">
              <a:lnSpc>
                <a:spcPct val="115000"/>
              </a:lnSpc>
              <a:spcBef>
                <a:spcPts val="0"/>
              </a:spcBef>
              <a:spcAft>
                <a:spcPts val="0"/>
              </a:spcAft>
              <a:buNone/>
            </a:pPr>
            <a:r>
              <a:rPr lang="de">
                <a:solidFill>
                  <a:srgbClr val="1F2328"/>
                </a:solidFill>
                <a:highlight>
                  <a:srgbClr val="FFFFFF"/>
                </a:highlight>
              </a:rPr>
              <a:t>Finalmente, se sincronizan las transacciones guardadas y se procesan en el sistema central.</a:t>
            </a:r>
            <a:endParaRPr>
              <a:solidFill>
                <a:srgbClr val="1F2328"/>
              </a:solidFill>
              <a:highlight>
                <a:srgbClr val="FFFFFF"/>
              </a:highlight>
            </a:endParaRPr>
          </a:p>
          <a:p>
            <a:pPr indent="0" lvl="0" marL="457200" rtl="0" algn="l">
              <a:lnSpc>
                <a:spcPct val="115000"/>
              </a:lnSpc>
              <a:spcBef>
                <a:spcPts val="1200"/>
              </a:spcBef>
              <a:spcAft>
                <a:spcPts val="0"/>
              </a:spcAft>
              <a:buNone/>
            </a:pPr>
            <a:r>
              <a:t/>
            </a:r>
            <a:endParaRPr sz="1200">
              <a:solidFill>
                <a:srgbClr val="1F2328"/>
              </a:solidFill>
              <a:highlight>
                <a:srgbClr val="FFFFFF"/>
              </a:highlight>
            </a:endParaRPr>
          </a:p>
          <a:p>
            <a:pPr indent="0" lvl="0" marL="0" marR="0" rtl="0" algn="l">
              <a:lnSpc>
                <a:spcPct val="115000"/>
              </a:lnSpc>
              <a:spcBef>
                <a:spcPts val="1200"/>
              </a:spcBef>
              <a:spcAft>
                <a:spcPts val="1200"/>
              </a:spcAft>
              <a:buNone/>
            </a:pPr>
            <a:r>
              <a:t/>
            </a:r>
            <a:endParaRPr sz="1200">
              <a:solidFill>
                <a:srgbClr val="1F2328"/>
              </a:solidFill>
              <a:highlight>
                <a:srgbClr val="FFFFFF"/>
              </a:highlight>
            </a:endParaRPr>
          </a:p>
        </p:txBody>
      </p:sp>
      <p:pic>
        <p:nvPicPr>
          <p:cNvPr id="511" name="Google Shape;511;p53"/>
          <p:cNvPicPr preferRelativeResize="0"/>
          <p:nvPr/>
        </p:nvPicPr>
        <p:blipFill>
          <a:blip r:embed="rId3">
            <a:alphaModFix/>
          </a:blip>
          <a:stretch>
            <a:fillRect/>
          </a:stretch>
        </p:blipFill>
        <p:spPr>
          <a:xfrm>
            <a:off x="1717150" y="1095075"/>
            <a:ext cx="5524376" cy="3404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Conclusiones </a:t>
            </a:r>
            <a:endParaRPr/>
          </a:p>
        </p:txBody>
      </p:sp>
      <p:sp>
        <p:nvSpPr>
          <p:cNvPr id="517" name="Google Shape;517;p54"/>
          <p:cNvSpPr txBox="1"/>
          <p:nvPr>
            <p:ph idx="2" type="subTitle"/>
          </p:nvPr>
        </p:nvSpPr>
        <p:spPr>
          <a:xfrm>
            <a:off x="568875" y="1811450"/>
            <a:ext cx="6319500" cy="1808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de" sz="1200">
                <a:solidFill>
                  <a:srgbClr val="000000"/>
                </a:solidFill>
                <a:latin typeface="Times New Roman"/>
                <a:ea typeface="Times New Roman"/>
                <a:cs typeface="Times New Roman"/>
                <a:sym typeface="Times New Roman"/>
              </a:rPr>
              <a:t>La implementación de RabbitMQ como sistema de mensajería asíncrona en el proyecto de ticket-fare-collection proporciona una solución escalable y confiable para gestionar las transacciones de las tarjetas NFC. Su interoperabilidad, flexibilidad y capacidad de asegurar la entrega de mensajes lo convierten en una elección adecuada para este entorno. Además, la inclusión de cifrado de datos garantiza la seguridad de la información transmitida, protegiendo los datos sensibles de los usuarios.</a:t>
            </a:r>
            <a:endParaRPr/>
          </a:p>
        </p:txBody>
      </p:sp>
      <p:sp>
        <p:nvSpPr>
          <p:cNvPr id="518" name="Google Shape;518;p54"/>
          <p:cNvSpPr/>
          <p:nvPr/>
        </p:nvSpPr>
        <p:spPr>
          <a:xfrm>
            <a:off x="438037" y="3619560"/>
            <a:ext cx="281975" cy="281972"/>
          </a:xfrm>
          <a:custGeom>
            <a:rect b="b" l="l" r="r" t="t"/>
            <a:pathLst>
              <a:path extrusionOk="0" h="916" w="916">
                <a:moveTo>
                  <a:pt x="53" y="351"/>
                </a:moveTo>
                <a:cubicBezTo>
                  <a:pt x="53" y="343"/>
                  <a:pt x="54" y="336"/>
                  <a:pt x="54" y="328"/>
                </a:cubicBezTo>
                <a:cubicBezTo>
                  <a:pt x="23" y="339"/>
                  <a:pt x="0" y="369"/>
                  <a:pt x="0" y="404"/>
                </a:cubicBezTo>
                <a:lnTo>
                  <a:pt x="0" y="565"/>
                </a:lnTo>
                <a:cubicBezTo>
                  <a:pt x="0" y="603"/>
                  <a:pt x="26" y="634"/>
                  <a:pt x="61" y="643"/>
                </a:cubicBezTo>
                <a:cubicBezTo>
                  <a:pt x="56" y="618"/>
                  <a:pt x="53" y="592"/>
                  <a:pt x="53" y="565"/>
                </a:cubicBezTo>
                <a:lnTo>
                  <a:pt x="53" y="351"/>
                </a:lnTo>
                <a:moveTo>
                  <a:pt x="458" y="0"/>
                </a:moveTo>
                <a:cubicBezTo>
                  <a:pt x="266" y="0"/>
                  <a:pt x="107" y="158"/>
                  <a:pt x="107" y="351"/>
                </a:cubicBezTo>
                <a:lnTo>
                  <a:pt x="107" y="565"/>
                </a:lnTo>
                <a:cubicBezTo>
                  <a:pt x="107" y="758"/>
                  <a:pt x="266" y="916"/>
                  <a:pt x="458" y="916"/>
                </a:cubicBezTo>
                <a:cubicBezTo>
                  <a:pt x="651" y="916"/>
                  <a:pt x="809" y="758"/>
                  <a:pt x="809" y="565"/>
                </a:cubicBezTo>
                <a:lnTo>
                  <a:pt x="809" y="351"/>
                </a:lnTo>
                <a:cubicBezTo>
                  <a:pt x="809" y="158"/>
                  <a:pt x="651" y="0"/>
                  <a:pt x="458" y="0"/>
                </a:cubicBezTo>
                <a:moveTo>
                  <a:pt x="565" y="163"/>
                </a:moveTo>
                <a:cubicBezTo>
                  <a:pt x="579" y="163"/>
                  <a:pt x="591" y="175"/>
                  <a:pt x="591" y="190"/>
                </a:cubicBezTo>
                <a:cubicBezTo>
                  <a:pt x="591" y="205"/>
                  <a:pt x="579" y="217"/>
                  <a:pt x="565" y="217"/>
                </a:cubicBezTo>
                <a:cubicBezTo>
                  <a:pt x="550" y="217"/>
                  <a:pt x="538" y="205"/>
                  <a:pt x="538" y="190"/>
                </a:cubicBezTo>
                <a:cubicBezTo>
                  <a:pt x="538" y="175"/>
                  <a:pt x="550" y="163"/>
                  <a:pt x="565" y="163"/>
                </a:cubicBezTo>
                <a:moveTo>
                  <a:pt x="457" y="163"/>
                </a:moveTo>
                <a:cubicBezTo>
                  <a:pt x="472" y="163"/>
                  <a:pt x="484" y="175"/>
                  <a:pt x="484" y="190"/>
                </a:cubicBezTo>
                <a:cubicBezTo>
                  <a:pt x="484" y="205"/>
                  <a:pt x="472" y="217"/>
                  <a:pt x="457" y="217"/>
                </a:cubicBezTo>
                <a:cubicBezTo>
                  <a:pt x="443" y="217"/>
                  <a:pt x="431" y="205"/>
                  <a:pt x="431" y="190"/>
                </a:cubicBezTo>
                <a:cubicBezTo>
                  <a:pt x="431" y="175"/>
                  <a:pt x="443" y="163"/>
                  <a:pt x="457" y="163"/>
                </a:cubicBezTo>
                <a:moveTo>
                  <a:pt x="350" y="163"/>
                </a:moveTo>
                <a:cubicBezTo>
                  <a:pt x="365" y="163"/>
                  <a:pt x="377" y="175"/>
                  <a:pt x="377" y="190"/>
                </a:cubicBezTo>
                <a:cubicBezTo>
                  <a:pt x="377" y="205"/>
                  <a:pt x="365" y="217"/>
                  <a:pt x="350" y="217"/>
                </a:cubicBezTo>
                <a:cubicBezTo>
                  <a:pt x="335" y="217"/>
                  <a:pt x="323" y="205"/>
                  <a:pt x="323" y="190"/>
                </a:cubicBezTo>
                <a:cubicBezTo>
                  <a:pt x="323" y="175"/>
                  <a:pt x="335" y="163"/>
                  <a:pt x="350" y="163"/>
                </a:cubicBezTo>
                <a:moveTo>
                  <a:pt x="439" y="808"/>
                </a:moveTo>
                <a:cubicBezTo>
                  <a:pt x="313" y="799"/>
                  <a:pt x="217" y="691"/>
                  <a:pt x="217" y="565"/>
                </a:cubicBezTo>
                <a:lnTo>
                  <a:pt x="217" y="298"/>
                </a:lnTo>
                <a:cubicBezTo>
                  <a:pt x="217" y="283"/>
                  <a:pt x="229" y="271"/>
                  <a:pt x="243" y="271"/>
                </a:cubicBezTo>
                <a:lnTo>
                  <a:pt x="672" y="271"/>
                </a:lnTo>
                <a:cubicBezTo>
                  <a:pt x="687" y="271"/>
                  <a:pt x="699" y="283"/>
                  <a:pt x="699" y="298"/>
                </a:cubicBezTo>
                <a:lnTo>
                  <a:pt x="699" y="566"/>
                </a:lnTo>
                <a:cubicBezTo>
                  <a:pt x="699" y="705"/>
                  <a:pt x="581" y="819"/>
                  <a:pt x="439" y="808"/>
                </a:cubicBezTo>
                <a:moveTo>
                  <a:pt x="861" y="329"/>
                </a:moveTo>
                <a:cubicBezTo>
                  <a:pt x="862" y="336"/>
                  <a:pt x="862" y="343"/>
                  <a:pt x="862" y="351"/>
                </a:cubicBezTo>
                <a:lnTo>
                  <a:pt x="862" y="565"/>
                </a:lnTo>
                <a:cubicBezTo>
                  <a:pt x="862" y="592"/>
                  <a:pt x="859" y="618"/>
                  <a:pt x="855" y="643"/>
                </a:cubicBezTo>
                <a:cubicBezTo>
                  <a:pt x="890" y="635"/>
                  <a:pt x="916" y="603"/>
                  <a:pt x="916" y="565"/>
                </a:cubicBezTo>
                <a:lnTo>
                  <a:pt x="916" y="404"/>
                </a:lnTo>
                <a:cubicBezTo>
                  <a:pt x="916" y="369"/>
                  <a:pt x="893" y="339"/>
                  <a:pt x="861" y="329"/>
                </a:cubicBezTo>
                <a:moveTo>
                  <a:pt x="270" y="565"/>
                </a:moveTo>
                <a:cubicBezTo>
                  <a:pt x="270" y="660"/>
                  <a:pt x="341" y="742"/>
                  <a:pt x="435" y="754"/>
                </a:cubicBezTo>
                <a:cubicBezTo>
                  <a:pt x="549" y="767"/>
                  <a:pt x="645" y="677"/>
                  <a:pt x="645" y="566"/>
                </a:cubicBezTo>
                <a:lnTo>
                  <a:pt x="645" y="324"/>
                </a:lnTo>
                <a:lnTo>
                  <a:pt x="270" y="324"/>
                </a:lnTo>
                <a:lnTo>
                  <a:pt x="270" y="565"/>
                </a:lnTo>
                <a:moveTo>
                  <a:pt x="391" y="390"/>
                </a:moveTo>
                <a:cubicBezTo>
                  <a:pt x="420" y="390"/>
                  <a:pt x="442" y="404"/>
                  <a:pt x="457" y="421"/>
                </a:cubicBezTo>
                <a:cubicBezTo>
                  <a:pt x="473" y="404"/>
                  <a:pt x="495" y="390"/>
                  <a:pt x="524" y="390"/>
                </a:cubicBezTo>
                <a:cubicBezTo>
                  <a:pt x="576" y="390"/>
                  <a:pt x="617" y="434"/>
                  <a:pt x="617" y="489"/>
                </a:cubicBezTo>
                <a:cubicBezTo>
                  <a:pt x="617" y="553"/>
                  <a:pt x="559" y="597"/>
                  <a:pt x="510" y="638"/>
                </a:cubicBezTo>
                <a:cubicBezTo>
                  <a:pt x="499" y="647"/>
                  <a:pt x="487" y="657"/>
                  <a:pt x="475" y="668"/>
                </a:cubicBezTo>
                <a:cubicBezTo>
                  <a:pt x="470" y="672"/>
                  <a:pt x="464" y="674"/>
                  <a:pt x="457" y="674"/>
                </a:cubicBezTo>
                <a:cubicBezTo>
                  <a:pt x="451" y="674"/>
                  <a:pt x="445" y="672"/>
                  <a:pt x="440" y="668"/>
                </a:cubicBezTo>
                <a:cubicBezTo>
                  <a:pt x="428" y="657"/>
                  <a:pt x="416" y="648"/>
                  <a:pt x="405" y="639"/>
                </a:cubicBezTo>
                <a:cubicBezTo>
                  <a:pt x="343" y="586"/>
                  <a:pt x="298" y="547"/>
                  <a:pt x="298" y="489"/>
                </a:cubicBezTo>
                <a:cubicBezTo>
                  <a:pt x="298" y="434"/>
                  <a:pt x="339" y="390"/>
                  <a:pt x="391" y="390"/>
                </a:cubicBezTo>
                <a:moveTo>
                  <a:pt x="440" y="598"/>
                </a:moveTo>
                <a:cubicBezTo>
                  <a:pt x="446" y="602"/>
                  <a:pt x="451" y="607"/>
                  <a:pt x="457" y="612"/>
                </a:cubicBezTo>
                <a:cubicBezTo>
                  <a:pt x="463" y="607"/>
                  <a:pt x="469" y="602"/>
                  <a:pt x="475" y="597"/>
                </a:cubicBezTo>
                <a:cubicBezTo>
                  <a:pt x="505" y="572"/>
                  <a:pt x="564" y="528"/>
                  <a:pt x="564" y="489"/>
                </a:cubicBezTo>
                <a:cubicBezTo>
                  <a:pt x="564" y="467"/>
                  <a:pt x="550" y="444"/>
                  <a:pt x="524" y="444"/>
                </a:cubicBezTo>
                <a:cubicBezTo>
                  <a:pt x="495" y="444"/>
                  <a:pt x="484" y="480"/>
                  <a:pt x="483" y="482"/>
                </a:cubicBezTo>
                <a:cubicBezTo>
                  <a:pt x="480" y="493"/>
                  <a:pt x="470" y="500"/>
                  <a:pt x="457" y="501"/>
                </a:cubicBezTo>
                <a:cubicBezTo>
                  <a:pt x="445" y="501"/>
                  <a:pt x="435" y="493"/>
                  <a:pt x="431" y="482"/>
                </a:cubicBezTo>
                <a:cubicBezTo>
                  <a:pt x="431" y="480"/>
                  <a:pt x="420" y="444"/>
                  <a:pt x="391" y="444"/>
                </a:cubicBezTo>
                <a:cubicBezTo>
                  <a:pt x="365" y="444"/>
                  <a:pt x="351" y="467"/>
                  <a:pt x="351" y="489"/>
                </a:cubicBezTo>
                <a:cubicBezTo>
                  <a:pt x="351" y="521"/>
                  <a:pt x="380" y="547"/>
                  <a:pt x="440" y="598"/>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19" name="Google Shape;519;p54"/>
          <p:cNvSpPr/>
          <p:nvPr/>
        </p:nvSpPr>
        <p:spPr>
          <a:xfrm>
            <a:off x="6888367" y="1529478"/>
            <a:ext cx="214251" cy="281972"/>
          </a:xfrm>
          <a:custGeom>
            <a:rect b="b" l="l" r="r" t="t"/>
            <a:pathLst>
              <a:path extrusionOk="0" h="916" w="696">
                <a:moveTo>
                  <a:pt x="348" y="217"/>
                </a:moveTo>
                <a:cubicBezTo>
                  <a:pt x="407" y="217"/>
                  <a:pt x="455" y="169"/>
                  <a:pt x="455" y="110"/>
                </a:cubicBezTo>
                <a:cubicBezTo>
                  <a:pt x="455" y="50"/>
                  <a:pt x="408" y="0"/>
                  <a:pt x="348" y="0"/>
                </a:cubicBezTo>
                <a:cubicBezTo>
                  <a:pt x="289" y="0"/>
                  <a:pt x="240" y="50"/>
                  <a:pt x="240" y="110"/>
                </a:cubicBezTo>
                <a:cubicBezTo>
                  <a:pt x="240" y="169"/>
                  <a:pt x="288" y="217"/>
                  <a:pt x="348" y="217"/>
                </a:cubicBezTo>
                <a:moveTo>
                  <a:pt x="348" y="83"/>
                </a:moveTo>
                <a:cubicBezTo>
                  <a:pt x="362" y="83"/>
                  <a:pt x="374" y="95"/>
                  <a:pt x="374" y="110"/>
                </a:cubicBezTo>
                <a:cubicBezTo>
                  <a:pt x="374" y="124"/>
                  <a:pt x="362" y="136"/>
                  <a:pt x="348" y="136"/>
                </a:cubicBezTo>
                <a:cubicBezTo>
                  <a:pt x="333" y="136"/>
                  <a:pt x="321" y="124"/>
                  <a:pt x="321" y="110"/>
                </a:cubicBezTo>
                <a:cubicBezTo>
                  <a:pt x="321" y="95"/>
                  <a:pt x="333" y="83"/>
                  <a:pt x="348" y="83"/>
                </a:cubicBezTo>
                <a:moveTo>
                  <a:pt x="348" y="916"/>
                </a:moveTo>
                <a:cubicBezTo>
                  <a:pt x="391" y="916"/>
                  <a:pt x="430" y="895"/>
                  <a:pt x="454" y="862"/>
                </a:cubicBezTo>
                <a:lnTo>
                  <a:pt x="241" y="862"/>
                </a:lnTo>
                <a:cubicBezTo>
                  <a:pt x="266" y="895"/>
                  <a:pt x="304" y="916"/>
                  <a:pt x="348" y="916"/>
                </a:cubicBezTo>
                <a:moveTo>
                  <a:pt x="643" y="545"/>
                </a:moveTo>
                <a:lnTo>
                  <a:pt x="643" y="372"/>
                </a:lnTo>
                <a:cubicBezTo>
                  <a:pt x="676" y="361"/>
                  <a:pt x="699" y="328"/>
                  <a:pt x="696" y="291"/>
                </a:cubicBezTo>
                <a:cubicBezTo>
                  <a:pt x="694" y="252"/>
                  <a:pt x="662" y="220"/>
                  <a:pt x="622" y="217"/>
                </a:cubicBezTo>
                <a:cubicBezTo>
                  <a:pt x="585" y="214"/>
                  <a:pt x="552" y="237"/>
                  <a:pt x="541" y="270"/>
                </a:cubicBezTo>
                <a:lnTo>
                  <a:pt x="478" y="270"/>
                </a:lnTo>
                <a:cubicBezTo>
                  <a:pt x="467" y="259"/>
                  <a:pt x="454" y="249"/>
                  <a:pt x="439" y="241"/>
                </a:cubicBezTo>
                <a:cubicBezTo>
                  <a:pt x="413" y="259"/>
                  <a:pt x="382" y="270"/>
                  <a:pt x="348" y="270"/>
                </a:cubicBezTo>
                <a:cubicBezTo>
                  <a:pt x="314" y="270"/>
                  <a:pt x="283" y="259"/>
                  <a:pt x="257" y="241"/>
                </a:cubicBezTo>
                <a:cubicBezTo>
                  <a:pt x="243" y="249"/>
                  <a:pt x="230" y="259"/>
                  <a:pt x="218" y="270"/>
                </a:cubicBezTo>
                <a:lnTo>
                  <a:pt x="155" y="270"/>
                </a:lnTo>
                <a:cubicBezTo>
                  <a:pt x="144" y="237"/>
                  <a:pt x="111" y="214"/>
                  <a:pt x="74" y="217"/>
                </a:cubicBezTo>
                <a:cubicBezTo>
                  <a:pt x="35" y="220"/>
                  <a:pt x="3" y="252"/>
                  <a:pt x="0" y="291"/>
                </a:cubicBezTo>
                <a:cubicBezTo>
                  <a:pt x="-3" y="328"/>
                  <a:pt x="20" y="361"/>
                  <a:pt x="53" y="372"/>
                </a:cubicBezTo>
                <a:lnTo>
                  <a:pt x="53" y="545"/>
                </a:lnTo>
                <a:cubicBezTo>
                  <a:pt x="42" y="549"/>
                  <a:pt x="32" y="555"/>
                  <a:pt x="23" y="564"/>
                </a:cubicBezTo>
                <a:cubicBezTo>
                  <a:pt x="-8" y="595"/>
                  <a:pt x="-8" y="646"/>
                  <a:pt x="23" y="677"/>
                </a:cubicBezTo>
                <a:cubicBezTo>
                  <a:pt x="34" y="688"/>
                  <a:pt x="51" y="687"/>
                  <a:pt x="61" y="677"/>
                </a:cubicBezTo>
                <a:cubicBezTo>
                  <a:pt x="71" y="666"/>
                  <a:pt x="71" y="650"/>
                  <a:pt x="61" y="640"/>
                </a:cubicBezTo>
                <a:cubicBezTo>
                  <a:pt x="51" y="629"/>
                  <a:pt x="51" y="612"/>
                  <a:pt x="61" y="602"/>
                </a:cubicBezTo>
                <a:cubicBezTo>
                  <a:pt x="71" y="591"/>
                  <a:pt x="89" y="591"/>
                  <a:pt x="99" y="602"/>
                </a:cubicBezTo>
                <a:cubicBezTo>
                  <a:pt x="110" y="612"/>
                  <a:pt x="110" y="629"/>
                  <a:pt x="99" y="640"/>
                </a:cubicBezTo>
                <a:cubicBezTo>
                  <a:pt x="89" y="650"/>
                  <a:pt x="89" y="666"/>
                  <a:pt x="99" y="677"/>
                </a:cubicBezTo>
                <a:cubicBezTo>
                  <a:pt x="110" y="687"/>
                  <a:pt x="126" y="688"/>
                  <a:pt x="137" y="677"/>
                </a:cubicBezTo>
                <a:cubicBezTo>
                  <a:pt x="168" y="646"/>
                  <a:pt x="168" y="595"/>
                  <a:pt x="137" y="564"/>
                </a:cubicBezTo>
                <a:cubicBezTo>
                  <a:pt x="128" y="555"/>
                  <a:pt x="118" y="549"/>
                  <a:pt x="107" y="545"/>
                </a:cubicBezTo>
                <a:lnTo>
                  <a:pt x="107" y="373"/>
                </a:lnTo>
                <a:cubicBezTo>
                  <a:pt x="129" y="365"/>
                  <a:pt x="147" y="347"/>
                  <a:pt x="155" y="324"/>
                </a:cubicBezTo>
                <a:lnTo>
                  <a:pt x="179" y="324"/>
                </a:lnTo>
                <a:cubicBezTo>
                  <a:pt x="167" y="348"/>
                  <a:pt x="160" y="376"/>
                  <a:pt x="160" y="405"/>
                </a:cubicBezTo>
                <a:lnTo>
                  <a:pt x="160" y="514"/>
                </a:lnTo>
                <a:cubicBezTo>
                  <a:pt x="160" y="529"/>
                  <a:pt x="172" y="541"/>
                  <a:pt x="187" y="541"/>
                </a:cubicBezTo>
                <a:lnTo>
                  <a:pt x="321" y="541"/>
                </a:lnTo>
                <a:lnTo>
                  <a:pt x="321" y="597"/>
                </a:lnTo>
                <a:cubicBezTo>
                  <a:pt x="230" y="610"/>
                  <a:pt x="160" y="688"/>
                  <a:pt x="160" y="782"/>
                </a:cubicBezTo>
                <a:cubicBezTo>
                  <a:pt x="160" y="797"/>
                  <a:pt x="172" y="809"/>
                  <a:pt x="187" y="809"/>
                </a:cubicBezTo>
                <a:lnTo>
                  <a:pt x="509" y="809"/>
                </a:lnTo>
                <a:cubicBezTo>
                  <a:pt x="524" y="809"/>
                  <a:pt x="536" y="797"/>
                  <a:pt x="536" y="782"/>
                </a:cubicBezTo>
                <a:cubicBezTo>
                  <a:pt x="536" y="688"/>
                  <a:pt x="466" y="610"/>
                  <a:pt x="375" y="597"/>
                </a:cubicBezTo>
                <a:lnTo>
                  <a:pt x="375" y="541"/>
                </a:lnTo>
                <a:lnTo>
                  <a:pt x="509" y="541"/>
                </a:lnTo>
                <a:cubicBezTo>
                  <a:pt x="523" y="541"/>
                  <a:pt x="535" y="529"/>
                  <a:pt x="535" y="514"/>
                </a:cubicBezTo>
                <a:lnTo>
                  <a:pt x="535" y="404"/>
                </a:lnTo>
                <a:cubicBezTo>
                  <a:pt x="535" y="375"/>
                  <a:pt x="528" y="348"/>
                  <a:pt x="517" y="324"/>
                </a:cubicBezTo>
                <a:lnTo>
                  <a:pt x="540" y="324"/>
                </a:lnTo>
                <a:cubicBezTo>
                  <a:pt x="548" y="347"/>
                  <a:pt x="566" y="364"/>
                  <a:pt x="589" y="373"/>
                </a:cubicBezTo>
                <a:lnTo>
                  <a:pt x="589" y="545"/>
                </a:lnTo>
                <a:cubicBezTo>
                  <a:pt x="578" y="549"/>
                  <a:pt x="568" y="555"/>
                  <a:pt x="559" y="564"/>
                </a:cubicBezTo>
                <a:cubicBezTo>
                  <a:pt x="528" y="595"/>
                  <a:pt x="528" y="646"/>
                  <a:pt x="559" y="677"/>
                </a:cubicBezTo>
                <a:cubicBezTo>
                  <a:pt x="570" y="688"/>
                  <a:pt x="587" y="687"/>
                  <a:pt x="597" y="677"/>
                </a:cubicBezTo>
                <a:cubicBezTo>
                  <a:pt x="607" y="666"/>
                  <a:pt x="607" y="650"/>
                  <a:pt x="597" y="640"/>
                </a:cubicBezTo>
                <a:cubicBezTo>
                  <a:pt x="587" y="629"/>
                  <a:pt x="587" y="612"/>
                  <a:pt x="597" y="602"/>
                </a:cubicBezTo>
                <a:cubicBezTo>
                  <a:pt x="607" y="591"/>
                  <a:pt x="625" y="591"/>
                  <a:pt x="635" y="602"/>
                </a:cubicBezTo>
                <a:cubicBezTo>
                  <a:pt x="646" y="612"/>
                  <a:pt x="646" y="629"/>
                  <a:pt x="635" y="640"/>
                </a:cubicBezTo>
                <a:cubicBezTo>
                  <a:pt x="625" y="650"/>
                  <a:pt x="625" y="666"/>
                  <a:pt x="635" y="677"/>
                </a:cubicBezTo>
                <a:cubicBezTo>
                  <a:pt x="646" y="687"/>
                  <a:pt x="662" y="688"/>
                  <a:pt x="673" y="677"/>
                </a:cubicBezTo>
                <a:cubicBezTo>
                  <a:pt x="704" y="646"/>
                  <a:pt x="704" y="595"/>
                  <a:pt x="673" y="564"/>
                </a:cubicBezTo>
                <a:cubicBezTo>
                  <a:pt x="664" y="555"/>
                  <a:pt x="654" y="549"/>
                  <a:pt x="643" y="545"/>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55"/>
          <p:cNvGrpSpPr/>
          <p:nvPr/>
        </p:nvGrpSpPr>
        <p:grpSpPr>
          <a:xfrm>
            <a:off x="870025" y="401112"/>
            <a:ext cx="7404024" cy="4341275"/>
            <a:chOff x="870025" y="401112"/>
            <a:chExt cx="7404024" cy="4341275"/>
          </a:xfrm>
        </p:grpSpPr>
        <p:pic>
          <p:nvPicPr>
            <p:cNvPr id="525" name="Google Shape;525;p55"/>
            <p:cNvPicPr preferRelativeResize="0"/>
            <p:nvPr/>
          </p:nvPicPr>
          <p:blipFill rotWithShape="1">
            <a:blip r:embed="rId3">
              <a:alphaModFix amt="92000"/>
            </a:blip>
            <a:srcRect b="-1319" l="0" r="0" t="1319"/>
            <a:stretch/>
          </p:blipFill>
          <p:spPr>
            <a:xfrm>
              <a:off x="870025" y="401112"/>
              <a:ext cx="7404024" cy="4341275"/>
            </a:xfrm>
            <a:prstGeom prst="rect">
              <a:avLst/>
            </a:prstGeom>
            <a:noFill/>
            <a:ln>
              <a:noFill/>
            </a:ln>
          </p:spPr>
        </p:pic>
        <p:pic>
          <p:nvPicPr>
            <p:cNvPr id="526" name="Google Shape;526;p55"/>
            <p:cNvPicPr preferRelativeResize="0"/>
            <p:nvPr/>
          </p:nvPicPr>
          <p:blipFill>
            <a:blip r:embed="rId4">
              <a:alphaModFix/>
            </a:blip>
            <a:stretch>
              <a:fillRect/>
            </a:stretch>
          </p:blipFill>
          <p:spPr>
            <a:xfrm>
              <a:off x="3338164" y="539509"/>
              <a:ext cx="2467774" cy="462933"/>
            </a:xfrm>
            <a:prstGeom prst="rect">
              <a:avLst/>
            </a:prstGeom>
            <a:noFill/>
            <a:ln>
              <a:noFill/>
            </a:ln>
          </p:spPr>
        </p:pic>
        <p:pic>
          <p:nvPicPr>
            <p:cNvPr id="527" name="Google Shape;527;p55"/>
            <p:cNvPicPr preferRelativeResize="0"/>
            <p:nvPr/>
          </p:nvPicPr>
          <p:blipFill>
            <a:blip r:embed="rId4">
              <a:alphaModFix/>
            </a:blip>
            <a:stretch>
              <a:fillRect/>
            </a:stretch>
          </p:blipFill>
          <p:spPr>
            <a:xfrm flipH="1" rot="10800000">
              <a:off x="3338164" y="4141059"/>
              <a:ext cx="2467774" cy="462933"/>
            </a:xfrm>
            <a:prstGeom prst="rect">
              <a:avLst/>
            </a:prstGeom>
            <a:noFill/>
            <a:ln>
              <a:noFill/>
            </a:ln>
          </p:spPr>
        </p:pic>
      </p:grpSp>
      <p:sp>
        <p:nvSpPr>
          <p:cNvPr id="528" name="Google Shape;528;p55"/>
          <p:cNvSpPr txBox="1"/>
          <p:nvPr>
            <p:ph type="title"/>
          </p:nvPr>
        </p:nvSpPr>
        <p:spPr>
          <a:xfrm>
            <a:off x="2298600" y="1619250"/>
            <a:ext cx="4546800" cy="18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dk1"/>
                </a:solidFill>
              </a:rPr>
              <a:t>Gracias</a:t>
            </a:r>
            <a:r>
              <a:rPr lang="de"/>
              <a:t> </a:t>
            </a:r>
            <a:endParaRPr/>
          </a:p>
          <a:p>
            <a:pPr indent="0" lvl="0" marL="0" rtl="0" algn="ctr">
              <a:spcBef>
                <a:spcPts val="0"/>
              </a:spcBef>
              <a:spcAft>
                <a:spcPts val="0"/>
              </a:spcAft>
              <a:buNone/>
            </a:pPr>
            <a:r>
              <a:rPr lang="de"/>
              <a:t>Por su atencion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Tecnologías implementadas</a:t>
            </a:r>
            <a:endParaRPr/>
          </a:p>
          <a:p>
            <a:pPr indent="0" lvl="0" marL="0" rtl="0" algn="l">
              <a:spcBef>
                <a:spcPts val="0"/>
              </a:spcBef>
              <a:spcAft>
                <a:spcPts val="0"/>
              </a:spcAft>
              <a:buNone/>
            </a:pPr>
            <a:r>
              <a:t/>
            </a:r>
            <a:endParaRPr/>
          </a:p>
        </p:txBody>
      </p:sp>
      <p:pic>
        <p:nvPicPr>
          <p:cNvPr id="395" name="Google Shape;395;p38"/>
          <p:cNvPicPr preferRelativeResize="0"/>
          <p:nvPr/>
        </p:nvPicPr>
        <p:blipFill rotWithShape="1">
          <a:blip r:embed="rId3">
            <a:alphaModFix/>
          </a:blip>
          <a:srcRect b="2180" l="-18410" r="18410" t="-2180"/>
          <a:stretch/>
        </p:blipFill>
        <p:spPr>
          <a:xfrm>
            <a:off x="-2029800" y="1428475"/>
            <a:ext cx="6096000" cy="3429000"/>
          </a:xfrm>
          <a:prstGeom prst="rect">
            <a:avLst/>
          </a:prstGeom>
          <a:noFill/>
          <a:ln>
            <a:noFill/>
          </a:ln>
        </p:spPr>
      </p:pic>
      <p:pic>
        <p:nvPicPr>
          <p:cNvPr id="396" name="Google Shape;396;p38"/>
          <p:cNvPicPr preferRelativeResize="0"/>
          <p:nvPr/>
        </p:nvPicPr>
        <p:blipFill>
          <a:blip r:embed="rId4">
            <a:alphaModFix/>
          </a:blip>
          <a:stretch>
            <a:fillRect/>
          </a:stretch>
        </p:blipFill>
        <p:spPr>
          <a:xfrm>
            <a:off x="5148175" y="1505062"/>
            <a:ext cx="3275826" cy="3275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RabbitMQ</a:t>
            </a:r>
            <a:endParaRPr/>
          </a:p>
        </p:txBody>
      </p:sp>
      <p:sp>
        <p:nvSpPr>
          <p:cNvPr id="402" name="Google Shape;402;p39"/>
          <p:cNvSpPr txBox="1"/>
          <p:nvPr>
            <p:ph idx="3" type="subTitle"/>
          </p:nvPr>
        </p:nvSpPr>
        <p:spPr>
          <a:xfrm>
            <a:off x="280175" y="1095000"/>
            <a:ext cx="7324800" cy="25770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de">
                <a:solidFill>
                  <a:srgbClr val="000000"/>
                </a:solidFill>
                <a:latin typeface="Times New Roman"/>
                <a:ea typeface="Times New Roman"/>
                <a:cs typeface="Times New Roman"/>
                <a:sym typeface="Times New Roman"/>
              </a:rPr>
              <a:t>RabbitMQ es un broker de mensajería de código abierto que se utiliza para enviar y recibir mensajes entre diferentes partes de una aplicación. Funciona como un intermediario entre productores de mensajes (que envían mensajes) y consumidores de mensajes (que reciben mensajes).</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403" name="Google Shape;403;p39"/>
          <p:cNvPicPr preferRelativeResize="0"/>
          <p:nvPr/>
        </p:nvPicPr>
        <p:blipFill>
          <a:blip r:embed="rId3">
            <a:alphaModFix/>
          </a:blip>
          <a:stretch>
            <a:fillRect/>
          </a:stretch>
        </p:blipFill>
        <p:spPr>
          <a:xfrm>
            <a:off x="1820575" y="2245025"/>
            <a:ext cx="4886300" cy="2508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0"/>
          <p:cNvSpPr txBox="1"/>
          <p:nvPr>
            <p:ph type="title"/>
          </p:nvPr>
        </p:nvSpPr>
        <p:spPr>
          <a:xfrm>
            <a:off x="472650" y="263225"/>
            <a:ext cx="3432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lang="de" sz="1500"/>
              <a:t>Características principales </a:t>
            </a:r>
            <a:endParaRPr sz="1500"/>
          </a:p>
          <a:p>
            <a:pPr indent="0" lvl="0" marL="0" rtl="0" algn="l">
              <a:spcBef>
                <a:spcPts val="1200"/>
              </a:spcBef>
              <a:spcAft>
                <a:spcPts val="0"/>
              </a:spcAft>
              <a:buNone/>
            </a:pPr>
            <a:r>
              <a:t/>
            </a:r>
            <a:endParaRPr sz="1500"/>
          </a:p>
        </p:txBody>
      </p:sp>
      <p:sp>
        <p:nvSpPr>
          <p:cNvPr id="409" name="Google Shape;409;p40"/>
          <p:cNvSpPr txBox="1"/>
          <p:nvPr>
            <p:ph idx="1" type="subTitle"/>
          </p:nvPr>
        </p:nvSpPr>
        <p:spPr>
          <a:xfrm>
            <a:off x="4735549" y="1003988"/>
            <a:ext cx="3208500" cy="35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de" sz="1200">
                <a:solidFill>
                  <a:srgbClr val="000000"/>
                </a:solidFill>
                <a:latin typeface="Times New Roman"/>
                <a:ea typeface="Times New Roman"/>
                <a:cs typeface="Times New Roman"/>
                <a:sym typeface="Times New Roman"/>
              </a:rPr>
              <a:t>Desacoplamiento de servicios interconectados</a:t>
            </a:r>
            <a:endParaRPr b="1"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10" name="Google Shape;410;p40"/>
          <p:cNvSpPr txBox="1"/>
          <p:nvPr>
            <p:ph idx="2" type="subTitle"/>
          </p:nvPr>
        </p:nvSpPr>
        <p:spPr>
          <a:xfrm>
            <a:off x="151850" y="1156500"/>
            <a:ext cx="3592800" cy="2616600"/>
          </a:xfrm>
          <a:prstGeom prst="rect">
            <a:avLst/>
          </a:prstGeom>
        </p:spPr>
        <p:txBody>
          <a:bodyPr anchorCtr="0" anchor="t" bIns="91425" lIns="91425" spcFirstLastPara="1" rIns="91425" wrap="square" tIns="91425">
            <a:spAutoFit/>
          </a:bodyPr>
          <a:lstStyle/>
          <a:p>
            <a:pPr indent="0" lvl="0" marL="457200" rtl="0" algn="just">
              <a:lnSpc>
                <a:spcPct val="150000"/>
              </a:lnSpc>
              <a:spcBef>
                <a:spcPts val="1200"/>
              </a:spcBef>
              <a:spcAft>
                <a:spcPts val="0"/>
              </a:spcAft>
              <a:buNone/>
            </a:pPr>
            <a:r>
              <a:rPr b="1" lang="de" sz="1200">
                <a:solidFill>
                  <a:srgbClr val="000000"/>
                </a:solidFill>
                <a:latin typeface="Times New Roman"/>
                <a:ea typeface="Times New Roman"/>
                <a:cs typeface="Times New Roman"/>
                <a:sym typeface="Times New Roman"/>
              </a:rPr>
              <a:t>Interoperable: </a:t>
            </a:r>
            <a:r>
              <a:rPr lang="de" sz="1200">
                <a:solidFill>
                  <a:srgbClr val="000000"/>
                </a:solidFill>
                <a:latin typeface="Times New Roman"/>
                <a:ea typeface="Times New Roman"/>
                <a:cs typeface="Times New Roman"/>
                <a:sym typeface="Times New Roman"/>
              </a:rPr>
              <a:t>RabbitMQ admite varios protocolos estándar abiertos</a:t>
            </a:r>
            <a:endParaRPr sz="1200">
              <a:solidFill>
                <a:srgbClr val="000000"/>
              </a:solidFill>
              <a:latin typeface="Times New Roman"/>
              <a:ea typeface="Times New Roman"/>
              <a:cs typeface="Times New Roman"/>
              <a:sym typeface="Times New Roman"/>
            </a:endParaRPr>
          </a:p>
          <a:p>
            <a:pPr indent="0" lvl="0" marL="457200" rtl="0" algn="just">
              <a:lnSpc>
                <a:spcPct val="150000"/>
              </a:lnSpc>
              <a:spcBef>
                <a:spcPts val="1200"/>
              </a:spcBef>
              <a:spcAft>
                <a:spcPts val="0"/>
              </a:spcAft>
              <a:buNone/>
            </a:pPr>
            <a:r>
              <a:rPr b="1" lang="de" sz="1200">
                <a:solidFill>
                  <a:srgbClr val="000000"/>
                </a:solidFill>
                <a:latin typeface="Times New Roman"/>
                <a:ea typeface="Times New Roman"/>
                <a:cs typeface="Times New Roman"/>
                <a:sym typeface="Times New Roman"/>
              </a:rPr>
              <a:t>Flexible:</a:t>
            </a:r>
            <a:r>
              <a:rPr lang="de" sz="1200">
                <a:solidFill>
                  <a:srgbClr val="000000"/>
                </a:solidFill>
                <a:latin typeface="Times New Roman"/>
                <a:ea typeface="Times New Roman"/>
                <a:cs typeface="Times New Roman"/>
                <a:sym typeface="Times New Roman"/>
              </a:rPr>
              <a:t> RabbitMQ ofrece múltiples opciones para definir cómo los mensajes se transmiten desde el editor hasta uno o varios consumidores. </a:t>
            </a:r>
            <a:endParaRPr sz="1200">
              <a:solidFill>
                <a:srgbClr val="000000"/>
              </a:solidFill>
              <a:latin typeface="Times New Roman"/>
              <a:ea typeface="Times New Roman"/>
              <a:cs typeface="Times New Roman"/>
              <a:sym typeface="Times New Roman"/>
            </a:endParaRPr>
          </a:p>
          <a:p>
            <a:pPr indent="0" lvl="0" marL="457200" rtl="0" algn="just">
              <a:lnSpc>
                <a:spcPct val="150000"/>
              </a:lnSpc>
              <a:spcBef>
                <a:spcPts val="1200"/>
              </a:spcBef>
              <a:spcAft>
                <a:spcPts val="1200"/>
              </a:spcAft>
              <a:buNone/>
            </a:pPr>
            <a:r>
              <a:rPr b="1" lang="de" sz="1200">
                <a:solidFill>
                  <a:srgbClr val="000000"/>
                </a:solidFill>
                <a:latin typeface="Times New Roman"/>
                <a:ea typeface="Times New Roman"/>
                <a:cs typeface="Times New Roman"/>
                <a:sym typeface="Times New Roman"/>
              </a:rPr>
              <a:t>Confiable:</a:t>
            </a:r>
            <a:r>
              <a:rPr lang="de" sz="1200">
                <a:solidFill>
                  <a:srgbClr val="000000"/>
                </a:solidFill>
                <a:latin typeface="Times New Roman"/>
                <a:ea typeface="Times New Roman"/>
                <a:cs typeface="Times New Roman"/>
                <a:sym typeface="Times New Roman"/>
              </a:rPr>
              <a:t> Con la capacidad de reconocer la entrega de mensajes y replicarlos en un clúster.</a:t>
            </a:r>
            <a:endParaRPr/>
          </a:p>
        </p:txBody>
      </p:sp>
      <p:sp>
        <p:nvSpPr>
          <p:cNvPr id="411" name="Google Shape;411;p40"/>
          <p:cNvSpPr txBox="1"/>
          <p:nvPr>
            <p:ph type="title"/>
          </p:nvPr>
        </p:nvSpPr>
        <p:spPr>
          <a:xfrm>
            <a:off x="5402463" y="316700"/>
            <a:ext cx="2212200" cy="572700"/>
          </a:xfrm>
          <a:prstGeom prst="rect">
            <a:avLst/>
          </a:prstGeom>
        </p:spPr>
        <p:txBody>
          <a:bodyPr anchorCtr="0" anchor="t" bIns="91425" lIns="91425" spcFirstLastPara="1" rIns="91425" wrap="square" tIns="91425">
            <a:noAutofit/>
          </a:bodyPr>
          <a:lstStyle/>
          <a:p>
            <a:pPr indent="0" lvl="0" marL="0" marR="0" rtl="0" algn="just">
              <a:lnSpc>
                <a:spcPct val="150000"/>
              </a:lnSpc>
              <a:spcBef>
                <a:spcPts val="1200"/>
              </a:spcBef>
              <a:spcAft>
                <a:spcPts val="0"/>
              </a:spcAft>
              <a:buNone/>
            </a:pPr>
            <a:r>
              <a:rPr lang="de" sz="1500"/>
              <a:t>Aplicaciones</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pic>
        <p:nvPicPr>
          <p:cNvPr id="412" name="Google Shape;412;p40"/>
          <p:cNvPicPr preferRelativeResize="0"/>
          <p:nvPr/>
        </p:nvPicPr>
        <p:blipFill>
          <a:blip r:embed="rId3">
            <a:alphaModFix/>
          </a:blip>
          <a:stretch>
            <a:fillRect/>
          </a:stretch>
        </p:blipFill>
        <p:spPr>
          <a:xfrm>
            <a:off x="5158063" y="1419188"/>
            <a:ext cx="2562225" cy="1724025"/>
          </a:xfrm>
          <a:prstGeom prst="rect">
            <a:avLst/>
          </a:prstGeom>
          <a:noFill/>
          <a:ln>
            <a:noFill/>
          </a:ln>
        </p:spPr>
      </p:pic>
      <p:sp>
        <p:nvSpPr>
          <p:cNvPr id="413" name="Google Shape;413;p40"/>
          <p:cNvSpPr txBox="1"/>
          <p:nvPr/>
        </p:nvSpPr>
        <p:spPr>
          <a:xfrm>
            <a:off x="4257725" y="3200500"/>
            <a:ext cx="4362900" cy="12189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lang="de" sz="1200">
                <a:latin typeface="Times New Roman"/>
                <a:ea typeface="Times New Roman"/>
                <a:cs typeface="Times New Roman"/>
                <a:sym typeface="Times New Roman"/>
              </a:rPr>
              <a:t>Beneficios</a:t>
            </a:r>
            <a:endParaRPr sz="1200">
              <a:latin typeface="Times New Roman"/>
              <a:ea typeface="Times New Roman"/>
              <a:cs typeface="Times New Roman"/>
              <a:sym typeface="Times New Roman"/>
            </a:endParaRPr>
          </a:p>
          <a:p>
            <a:pPr indent="-304800" lvl="0" marL="914400" rtl="0" algn="just">
              <a:lnSpc>
                <a:spcPct val="115000"/>
              </a:lnSpc>
              <a:spcBef>
                <a:spcPts val="0"/>
              </a:spcBef>
              <a:spcAft>
                <a:spcPts val="0"/>
              </a:spcAft>
              <a:buSzPts val="1200"/>
              <a:buFont typeface="Times New Roman"/>
              <a:buChar char="●"/>
            </a:pPr>
            <a:r>
              <a:rPr lang="de" sz="1200">
                <a:latin typeface="Times New Roman"/>
                <a:ea typeface="Times New Roman"/>
                <a:cs typeface="Times New Roman"/>
                <a:sym typeface="Times New Roman"/>
              </a:rPr>
              <a:t>RabbitMQ absorbe el pico de carga.</a:t>
            </a:r>
            <a:endParaRPr sz="1200">
              <a:latin typeface="Times New Roman"/>
              <a:ea typeface="Times New Roman"/>
              <a:cs typeface="Times New Roman"/>
              <a:sym typeface="Times New Roman"/>
            </a:endParaRPr>
          </a:p>
          <a:p>
            <a:pPr indent="-304800" lvl="0" marL="914400" rtl="0" algn="just">
              <a:lnSpc>
                <a:spcPct val="115000"/>
              </a:lnSpc>
              <a:spcBef>
                <a:spcPts val="0"/>
              </a:spcBef>
              <a:spcAft>
                <a:spcPts val="0"/>
              </a:spcAft>
              <a:buSzPts val="1200"/>
              <a:buFont typeface="Times New Roman"/>
              <a:buChar char="●"/>
            </a:pPr>
            <a:r>
              <a:rPr lang="de" sz="1200">
                <a:latin typeface="Times New Roman"/>
                <a:ea typeface="Times New Roman"/>
                <a:cs typeface="Times New Roman"/>
                <a:sym typeface="Times New Roman"/>
              </a:rPr>
              <a:t>Puede realizar algún mantenimiento en los administradores de notificaciones sin interrumpir todo el servicio.</a:t>
            </a:r>
            <a:endParaRPr sz="12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Kotlin</a:t>
            </a:r>
            <a:endParaRPr/>
          </a:p>
        </p:txBody>
      </p:sp>
      <p:sp>
        <p:nvSpPr>
          <p:cNvPr id="419" name="Google Shape;419;p41"/>
          <p:cNvSpPr txBox="1"/>
          <p:nvPr>
            <p:ph idx="3" type="subTitle"/>
          </p:nvPr>
        </p:nvSpPr>
        <p:spPr>
          <a:xfrm>
            <a:off x="280175" y="1095000"/>
            <a:ext cx="8143800" cy="2577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de">
                <a:solidFill>
                  <a:srgbClr val="000000"/>
                </a:solidFill>
                <a:latin typeface="Times New Roman"/>
                <a:ea typeface="Times New Roman"/>
                <a:cs typeface="Times New Roman"/>
                <a:sym typeface="Times New Roman"/>
              </a:rPr>
              <a:t>Kotlin es un lenguaje de programación moderno, conciso y seguro que se ejecuta en la Máquina Virtual de Java (JVM) y también puede compilar a código fuente de JavaScript o código nativo a través de LLVM(Low Level Virtual Machine).</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420" name="Google Shape;420;p41"/>
          <p:cNvPicPr preferRelativeResize="0"/>
          <p:nvPr/>
        </p:nvPicPr>
        <p:blipFill>
          <a:blip r:embed="rId3">
            <a:alphaModFix/>
          </a:blip>
          <a:stretch>
            <a:fillRect/>
          </a:stretch>
        </p:blipFill>
        <p:spPr>
          <a:xfrm>
            <a:off x="3541700" y="2271975"/>
            <a:ext cx="4042050" cy="202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2"/>
          <p:cNvSpPr txBox="1"/>
          <p:nvPr>
            <p:ph type="title"/>
          </p:nvPr>
        </p:nvSpPr>
        <p:spPr>
          <a:xfrm>
            <a:off x="2905350" y="188125"/>
            <a:ext cx="3432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lang="de" sz="1500"/>
              <a:t>Características principales </a:t>
            </a:r>
            <a:endParaRPr sz="1500"/>
          </a:p>
          <a:p>
            <a:pPr indent="0" lvl="0" marL="0" rtl="0" algn="l">
              <a:spcBef>
                <a:spcPts val="1200"/>
              </a:spcBef>
              <a:spcAft>
                <a:spcPts val="0"/>
              </a:spcAft>
              <a:buNone/>
            </a:pPr>
            <a:r>
              <a:t/>
            </a:r>
            <a:endParaRPr sz="1500"/>
          </a:p>
        </p:txBody>
      </p:sp>
      <p:sp>
        <p:nvSpPr>
          <p:cNvPr id="426" name="Google Shape;426;p42"/>
          <p:cNvSpPr txBox="1"/>
          <p:nvPr>
            <p:ph idx="2" type="subTitle"/>
          </p:nvPr>
        </p:nvSpPr>
        <p:spPr>
          <a:xfrm>
            <a:off x="472650" y="760825"/>
            <a:ext cx="8298000" cy="4303800"/>
          </a:xfrm>
          <a:prstGeom prst="rect">
            <a:avLst/>
          </a:prstGeom>
        </p:spPr>
        <p:txBody>
          <a:bodyPr anchorCtr="0" anchor="t" bIns="91425" lIns="91425" spcFirstLastPara="1" rIns="91425" wrap="square" tIns="91425">
            <a:spAutoFit/>
          </a:bodyPr>
          <a:lstStyle/>
          <a:p>
            <a:pPr indent="-304800" lvl="1" marL="914400" rtl="0" algn="l">
              <a:lnSpc>
                <a:spcPct val="115000"/>
              </a:lnSpc>
              <a:spcBef>
                <a:spcPts val="0"/>
              </a:spcBef>
              <a:spcAft>
                <a:spcPts val="0"/>
              </a:spcAft>
              <a:buClr>
                <a:srgbClr val="1F2328"/>
              </a:buClr>
              <a:buSzPts val="1200"/>
              <a:buFont typeface="Arial"/>
              <a:buChar char="○"/>
            </a:pPr>
            <a:r>
              <a:rPr lang="de" sz="1200">
                <a:solidFill>
                  <a:srgbClr val="1F2328"/>
                </a:solidFill>
                <a:highlight>
                  <a:srgbClr val="FFFFFF"/>
                </a:highlight>
                <a:latin typeface="Arial"/>
                <a:ea typeface="Arial"/>
                <a:cs typeface="Arial"/>
                <a:sym typeface="Arial"/>
              </a:rPr>
              <a:t>Conciso: Kotlin reduce mucho el código boilerplate (repetitivo) típico de Java.</a:t>
            </a:r>
            <a:endParaRPr sz="1200">
              <a:solidFill>
                <a:srgbClr val="1F2328"/>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304800" lvl="1" marL="914400" rtl="0" algn="l">
              <a:lnSpc>
                <a:spcPct val="115000"/>
              </a:lnSpc>
              <a:spcBef>
                <a:spcPts val="1200"/>
              </a:spcBef>
              <a:spcAft>
                <a:spcPts val="0"/>
              </a:spcAft>
              <a:buClr>
                <a:srgbClr val="1F2328"/>
              </a:buClr>
              <a:buSzPts val="1200"/>
              <a:buFont typeface="Arial"/>
              <a:buChar char="○"/>
            </a:pPr>
            <a:r>
              <a:rPr lang="de" sz="1200">
                <a:solidFill>
                  <a:srgbClr val="1F2328"/>
                </a:solidFill>
                <a:highlight>
                  <a:srgbClr val="FFFFFF"/>
                </a:highlight>
                <a:latin typeface="Arial"/>
                <a:ea typeface="Arial"/>
                <a:cs typeface="Arial"/>
                <a:sym typeface="Arial"/>
              </a:rPr>
              <a:t>Interoperabilidad: Kotlin es 100% interoperable con Java. Lo que significa que puedes usar bibliotecas de Java en proyectos Kotlin y viceversa </a:t>
            </a:r>
            <a:endParaRPr sz="1200">
              <a:solidFill>
                <a:srgbClr val="1F2328"/>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304800" lvl="1" marL="914400" rtl="0" algn="l">
              <a:lnSpc>
                <a:spcPct val="115000"/>
              </a:lnSpc>
              <a:spcBef>
                <a:spcPts val="1200"/>
              </a:spcBef>
              <a:spcAft>
                <a:spcPts val="0"/>
              </a:spcAft>
              <a:buClr>
                <a:srgbClr val="1F2328"/>
              </a:buClr>
              <a:buSzPts val="1200"/>
              <a:buFont typeface="Arial"/>
              <a:buChar char="○"/>
            </a:pPr>
            <a:r>
              <a:rPr lang="de" sz="1200">
                <a:solidFill>
                  <a:srgbClr val="1F2328"/>
                </a:solidFill>
                <a:highlight>
                  <a:srgbClr val="FFFFFF"/>
                </a:highlight>
                <a:latin typeface="Arial"/>
                <a:ea typeface="Arial"/>
                <a:cs typeface="Arial"/>
                <a:sym typeface="Arial"/>
              </a:rPr>
              <a:t>Extensibilidad: Kotlin permite agregar nuevas funcionalidades a las clases existentes sin tener que heredar de ellas</a:t>
            </a:r>
            <a:endParaRPr sz="1200">
              <a:solidFill>
                <a:srgbClr val="1F2328"/>
              </a:solidFill>
              <a:highlight>
                <a:srgbClr val="FFFFFF"/>
              </a:highlight>
              <a:latin typeface="Arial"/>
              <a:ea typeface="Arial"/>
              <a:cs typeface="Arial"/>
              <a:sym typeface="Arial"/>
            </a:endParaRPr>
          </a:p>
          <a:p>
            <a:pPr indent="0" lvl="0" marL="914400" rtl="0" algn="l">
              <a:lnSpc>
                <a:spcPct val="115000"/>
              </a:lnSpc>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304800" lvl="1" marL="914400" rtl="0" algn="l">
              <a:lnSpc>
                <a:spcPct val="115000"/>
              </a:lnSpc>
              <a:spcBef>
                <a:spcPts val="1200"/>
              </a:spcBef>
              <a:spcAft>
                <a:spcPts val="0"/>
              </a:spcAft>
              <a:buClr>
                <a:srgbClr val="1F2328"/>
              </a:buClr>
              <a:buSzPts val="1200"/>
              <a:buFont typeface="Arial"/>
              <a:buChar char="○"/>
            </a:pPr>
            <a:r>
              <a:rPr lang="de" sz="1200">
                <a:solidFill>
                  <a:srgbClr val="1F2328"/>
                </a:solidFill>
                <a:highlight>
                  <a:srgbClr val="FFFFFF"/>
                </a:highlight>
                <a:latin typeface="Arial"/>
                <a:ea typeface="Arial"/>
                <a:cs typeface="Arial"/>
                <a:sym typeface="Arial"/>
              </a:rPr>
              <a:t>Inmutable por defecto:Kotlin fomenta la programación inmutable mediante la declaración de variables como val.</a:t>
            </a:r>
            <a:endParaRPr sz="1200">
              <a:solidFill>
                <a:srgbClr val="1F2328"/>
              </a:solidFill>
              <a:highlight>
                <a:srgbClr val="FFFFFF"/>
              </a:highlight>
              <a:latin typeface="Arial"/>
              <a:ea typeface="Arial"/>
              <a:cs typeface="Arial"/>
              <a:sym typeface="Arial"/>
            </a:endParaRPr>
          </a:p>
          <a:p>
            <a:pPr indent="0" lvl="0" marL="914400" rtl="0" algn="l">
              <a:lnSpc>
                <a:spcPct val="115000"/>
              </a:lnSpc>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304800" lvl="1" marL="914400" rtl="0" algn="l">
              <a:lnSpc>
                <a:spcPct val="115000"/>
              </a:lnSpc>
              <a:spcBef>
                <a:spcPts val="1200"/>
              </a:spcBef>
              <a:spcAft>
                <a:spcPts val="0"/>
              </a:spcAft>
              <a:buClr>
                <a:srgbClr val="1F2328"/>
              </a:buClr>
              <a:buSzPts val="1200"/>
              <a:buFont typeface="Arial"/>
              <a:buChar char="○"/>
            </a:pPr>
            <a:r>
              <a:rPr lang="de" sz="1200">
                <a:solidFill>
                  <a:srgbClr val="1F2328"/>
                </a:solidFill>
                <a:highlight>
                  <a:srgbClr val="FFFFFF"/>
                </a:highlight>
                <a:latin typeface="Arial"/>
                <a:ea typeface="Arial"/>
                <a:cs typeface="Arial"/>
                <a:sym typeface="Arial"/>
              </a:rPr>
              <a:t>Comprobaciones de rango: Kotlin incluye comprobaciones de rango en tiempo de compilación.</a:t>
            </a:r>
            <a:endParaRPr sz="1200">
              <a:solidFill>
                <a:srgbClr val="1F2328"/>
              </a:solidFill>
              <a:highlight>
                <a:srgbClr val="FFFFFF"/>
              </a:highlight>
              <a:latin typeface="Arial"/>
              <a:ea typeface="Arial"/>
              <a:cs typeface="Arial"/>
              <a:sym typeface="Arial"/>
            </a:endParaRPr>
          </a:p>
          <a:p>
            <a:pPr indent="0" lvl="0" marL="0" rtl="0" algn="just">
              <a:lnSpc>
                <a:spcPct val="150000"/>
              </a:lnSpc>
              <a:spcBef>
                <a:spcPts val="1200"/>
              </a:spcBef>
              <a:spcAft>
                <a:spcPts val="1200"/>
              </a:spcAft>
              <a:buNone/>
            </a:pPr>
            <a:r>
              <a:t/>
            </a:r>
            <a:endParaRPr b="1" sz="12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43"/>
          <p:cNvGrpSpPr/>
          <p:nvPr/>
        </p:nvGrpSpPr>
        <p:grpSpPr>
          <a:xfrm>
            <a:off x="-9533" y="-7"/>
            <a:ext cx="2400327" cy="4724750"/>
            <a:chOff x="177793" y="152400"/>
            <a:chExt cx="2292357" cy="4512224"/>
          </a:xfrm>
        </p:grpSpPr>
        <p:pic>
          <p:nvPicPr>
            <p:cNvPr id="432" name="Google Shape;432;p43"/>
            <p:cNvPicPr preferRelativeResize="0"/>
            <p:nvPr/>
          </p:nvPicPr>
          <p:blipFill>
            <a:blip r:embed="rId3">
              <a:alphaModFix/>
            </a:blip>
            <a:stretch>
              <a:fillRect/>
            </a:stretch>
          </p:blipFill>
          <p:spPr>
            <a:xfrm rot="5400000">
              <a:off x="-668274" y="3042918"/>
              <a:ext cx="2467773" cy="775639"/>
            </a:xfrm>
            <a:prstGeom prst="rect">
              <a:avLst/>
            </a:prstGeom>
            <a:noFill/>
            <a:ln>
              <a:noFill/>
            </a:ln>
          </p:spPr>
        </p:pic>
        <p:pic>
          <p:nvPicPr>
            <p:cNvPr id="433" name="Google Shape;433;p43"/>
            <p:cNvPicPr preferRelativeResize="0"/>
            <p:nvPr/>
          </p:nvPicPr>
          <p:blipFill rotWithShape="1">
            <a:blip r:embed="rId4">
              <a:alphaModFix/>
            </a:blip>
            <a:srcRect b="6182" l="50000" r="0" t="0"/>
            <a:stretch/>
          </p:blipFill>
          <p:spPr>
            <a:xfrm rot="5400000">
              <a:off x="109262" y="220938"/>
              <a:ext cx="2429426" cy="2292350"/>
            </a:xfrm>
            <a:prstGeom prst="rect">
              <a:avLst/>
            </a:prstGeom>
            <a:noFill/>
            <a:ln>
              <a:noFill/>
            </a:ln>
          </p:spPr>
        </p:pic>
      </p:grpSp>
      <p:grpSp>
        <p:nvGrpSpPr>
          <p:cNvPr id="434" name="Google Shape;434;p43"/>
          <p:cNvGrpSpPr/>
          <p:nvPr/>
        </p:nvGrpSpPr>
        <p:grpSpPr>
          <a:xfrm>
            <a:off x="6528101" y="407029"/>
            <a:ext cx="2854722" cy="5057501"/>
            <a:chOff x="6456869" y="482600"/>
            <a:chExt cx="2726313" cy="4830008"/>
          </a:xfrm>
        </p:grpSpPr>
        <p:grpSp>
          <p:nvGrpSpPr>
            <p:cNvPr id="435" name="Google Shape;435;p43"/>
            <p:cNvGrpSpPr/>
            <p:nvPr/>
          </p:nvGrpSpPr>
          <p:grpSpPr>
            <a:xfrm>
              <a:off x="6673843" y="482600"/>
              <a:ext cx="2292357" cy="4512224"/>
              <a:chOff x="6667493" y="482600"/>
              <a:chExt cx="2292357" cy="4512224"/>
            </a:xfrm>
          </p:grpSpPr>
          <p:pic>
            <p:nvPicPr>
              <p:cNvPr id="436" name="Google Shape;436;p43"/>
              <p:cNvPicPr preferRelativeResize="0"/>
              <p:nvPr/>
            </p:nvPicPr>
            <p:blipFill>
              <a:blip r:embed="rId3">
                <a:alphaModFix/>
              </a:blip>
              <a:stretch>
                <a:fillRect/>
              </a:stretch>
            </p:blipFill>
            <p:spPr>
              <a:xfrm rot="-5400000">
                <a:off x="7338144" y="1328667"/>
                <a:ext cx="2467773" cy="775639"/>
              </a:xfrm>
              <a:prstGeom prst="rect">
                <a:avLst/>
              </a:prstGeom>
              <a:noFill/>
              <a:ln>
                <a:noFill/>
              </a:ln>
            </p:spPr>
          </p:pic>
          <p:pic>
            <p:nvPicPr>
              <p:cNvPr id="437" name="Google Shape;437;p43"/>
              <p:cNvPicPr preferRelativeResize="0"/>
              <p:nvPr/>
            </p:nvPicPr>
            <p:blipFill rotWithShape="1">
              <a:blip r:embed="rId4">
                <a:alphaModFix/>
              </a:blip>
              <a:srcRect b="6182" l="50000" r="0" t="0"/>
              <a:stretch/>
            </p:blipFill>
            <p:spPr>
              <a:xfrm rot="-5400000">
                <a:off x="6598955" y="2633936"/>
                <a:ext cx="2429426" cy="2292350"/>
              </a:xfrm>
              <a:prstGeom prst="rect">
                <a:avLst/>
              </a:prstGeom>
              <a:noFill/>
              <a:ln>
                <a:noFill/>
              </a:ln>
            </p:spPr>
          </p:pic>
        </p:grpSp>
        <p:pic>
          <p:nvPicPr>
            <p:cNvPr id="438" name="Google Shape;438;p43"/>
            <p:cNvPicPr preferRelativeResize="0"/>
            <p:nvPr/>
          </p:nvPicPr>
          <p:blipFill>
            <a:blip r:embed="rId5">
              <a:alphaModFix/>
            </a:blip>
            <a:stretch>
              <a:fillRect/>
            </a:stretch>
          </p:blipFill>
          <p:spPr>
            <a:xfrm rot="-2700000">
              <a:off x="6586139" y="3255544"/>
              <a:ext cx="2467772" cy="1387816"/>
            </a:xfrm>
            <a:prstGeom prst="rect">
              <a:avLst/>
            </a:prstGeom>
            <a:noFill/>
            <a:ln>
              <a:noFill/>
            </a:ln>
          </p:spPr>
        </p:pic>
      </p:grpSp>
      <p:sp>
        <p:nvSpPr>
          <p:cNvPr id="439" name="Google Shape;439;p43"/>
          <p:cNvSpPr txBox="1"/>
          <p:nvPr>
            <p:ph idx="4294967295" type="subTitle"/>
          </p:nvPr>
        </p:nvSpPr>
        <p:spPr>
          <a:xfrm>
            <a:off x="419200" y="970975"/>
            <a:ext cx="6918600" cy="3774300"/>
          </a:xfrm>
          <a:prstGeom prst="rect">
            <a:avLst/>
          </a:prstGeom>
        </p:spPr>
        <p:txBody>
          <a:bodyPr anchorCtr="0" anchor="t" bIns="91425" lIns="91425" spcFirstLastPara="1" rIns="91425" wrap="square" tIns="91425">
            <a:spAutoFit/>
          </a:bodyPr>
          <a:lstStyle/>
          <a:p>
            <a:pPr indent="0" lvl="0" marL="457200" marR="0" rtl="0" algn="just">
              <a:lnSpc>
                <a:spcPct val="115000"/>
              </a:lnSpc>
              <a:spcBef>
                <a:spcPts val="0"/>
              </a:spcBef>
              <a:spcAft>
                <a:spcPts val="0"/>
              </a:spcAft>
              <a:buNone/>
            </a:pPr>
            <a:r>
              <a:rPr lang="de">
                <a:solidFill>
                  <a:srgbClr val="000000"/>
                </a:solidFill>
                <a:latin typeface="Times New Roman"/>
                <a:ea typeface="Times New Roman"/>
                <a:cs typeface="Times New Roman"/>
                <a:sym typeface="Times New Roman"/>
              </a:rPr>
              <a:t>Pruebas unitarias y de integración</a:t>
            </a:r>
            <a:endParaRPr>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lang="de">
                <a:solidFill>
                  <a:srgbClr val="000000"/>
                </a:solidFill>
                <a:latin typeface="Times New Roman"/>
                <a:ea typeface="Times New Roman"/>
                <a:cs typeface="Times New Roman"/>
                <a:sym typeface="Times New Roman"/>
              </a:rPr>
              <a:t>Análisis de datos</a:t>
            </a:r>
            <a:endParaRPr>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914400" rtl="0" algn="just">
              <a:lnSpc>
                <a:spcPct val="15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457200" rtl="0" algn="just">
              <a:lnSpc>
                <a:spcPct val="150000"/>
              </a:lnSpc>
              <a:spcBef>
                <a:spcPts val="1200"/>
              </a:spcBef>
              <a:spcAft>
                <a:spcPts val="1200"/>
              </a:spcAft>
              <a:buNone/>
            </a:pPr>
            <a:r>
              <a:t/>
            </a:r>
            <a:endParaRPr b="1" sz="1200">
              <a:solidFill>
                <a:srgbClr val="000000"/>
              </a:solidFill>
              <a:latin typeface="Times New Roman"/>
              <a:ea typeface="Times New Roman"/>
              <a:cs typeface="Times New Roman"/>
              <a:sym typeface="Times New Roman"/>
            </a:endParaRPr>
          </a:p>
        </p:txBody>
      </p:sp>
      <p:sp>
        <p:nvSpPr>
          <p:cNvPr id="440" name="Google Shape;440;p43"/>
          <p:cNvSpPr txBox="1"/>
          <p:nvPr>
            <p:ph type="title"/>
          </p:nvPr>
        </p:nvSpPr>
        <p:spPr>
          <a:xfrm>
            <a:off x="2855700" y="325075"/>
            <a:ext cx="3432600" cy="737700"/>
          </a:xfrm>
          <a:prstGeom prst="rect">
            <a:avLst/>
          </a:prstGeom>
        </p:spPr>
        <p:txBody>
          <a:bodyPr anchorCtr="0" anchor="b" bIns="91425" lIns="91425" spcFirstLastPara="1" rIns="91425" wrap="square" tIns="91425">
            <a:noAutofit/>
          </a:bodyPr>
          <a:lstStyle/>
          <a:p>
            <a:pPr indent="0" lvl="0" marL="0" rtl="0" algn="ctr">
              <a:lnSpc>
                <a:spcPct val="150000"/>
              </a:lnSpc>
              <a:spcBef>
                <a:spcPts val="1200"/>
              </a:spcBef>
              <a:spcAft>
                <a:spcPts val="1200"/>
              </a:spcAft>
              <a:buNone/>
            </a:pPr>
            <a:r>
              <a:rPr lang="de" sz="1500"/>
              <a:t>Aplicaciones</a:t>
            </a:r>
            <a:endParaRPr sz="1500"/>
          </a:p>
        </p:txBody>
      </p:sp>
      <p:pic>
        <p:nvPicPr>
          <p:cNvPr id="441" name="Google Shape;441;p43"/>
          <p:cNvPicPr preferRelativeResize="0"/>
          <p:nvPr/>
        </p:nvPicPr>
        <p:blipFill>
          <a:blip r:embed="rId6">
            <a:alphaModFix/>
          </a:blip>
          <a:stretch>
            <a:fillRect/>
          </a:stretch>
        </p:blipFill>
        <p:spPr>
          <a:xfrm>
            <a:off x="5192600" y="2103950"/>
            <a:ext cx="2733349" cy="1235000"/>
          </a:xfrm>
          <a:prstGeom prst="rect">
            <a:avLst/>
          </a:prstGeom>
          <a:noFill/>
          <a:ln>
            <a:noFill/>
          </a:ln>
        </p:spPr>
      </p:pic>
      <p:pic>
        <p:nvPicPr>
          <p:cNvPr id="442" name="Google Shape;442;p43"/>
          <p:cNvPicPr preferRelativeResize="0"/>
          <p:nvPr/>
        </p:nvPicPr>
        <p:blipFill>
          <a:blip r:embed="rId7">
            <a:alphaModFix/>
          </a:blip>
          <a:stretch>
            <a:fillRect/>
          </a:stretch>
        </p:blipFill>
        <p:spPr>
          <a:xfrm>
            <a:off x="968600" y="3260725"/>
            <a:ext cx="2019307" cy="1612850"/>
          </a:xfrm>
          <a:prstGeom prst="rect">
            <a:avLst/>
          </a:prstGeom>
          <a:noFill/>
          <a:ln>
            <a:noFill/>
          </a:ln>
        </p:spPr>
      </p:pic>
      <p:sp>
        <p:nvSpPr>
          <p:cNvPr id="443" name="Google Shape;443;p43"/>
          <p:cNvSpPr txBox="1"/>
          <p:nvPr/>
        </p:nvSpPr>
        <p:spPr>
          <a:xfrm>
            <a:off x="4777275" y="1350050"/>
            <a:ext cx="3000000" cy="648000"/>
          </a:xfrm>
          <a:prstGeom prst="rect">
            <a:avLst/>
          </a:prstGeom>
          <a:noFill/>
          <a:ln>
            <a:noFill/>
          </a:ln>
        </p:spPr>
        <p:txBody>
          <a:bodyPr anchorCtr="0" anchor="ctr" bIns="91425" lIns="91425" spcFirstLastPara="1" rIns="91425" wrap="square" tIns="91425">
            <a:spAutoFit/>
          </a:bodyPr>
          <a:lstStyle/>
          <a:p>
            <a:pPr indent="0" lvl="0" marL="457200" marR="0" rtl="0" algn="just">
              <a:lnSpc>
                <a:spcPct val="115000"/>
              </a:lnSpc>
              <a:spcBef>
                <a:spcPts val="0"/>
              </a:spcBef>
              <a:spcAft>
                <a:spcPts val="0"/>
              </a:spcAft>
              <a:buNone/>
            </a:pPr>
            <a:r>
              <a:rPr lang="de">
                <a:latin typeface="Times New Roman"/>
                <a:ea typeface="Times New Roman"/>
                <a:cs typeface="Times New Roman"/>
                <a:sym typeface="Times New Roman"/>
              </a:rPr>
              <a:t>Desarrollo</a:t>
            </a:r>
            <a:r>
              <a:rPr lang="de">
                <a:latin typeface="Times New Roman"/>
                <a:ea typeface="Times New Roman"/>
                <a:cs typeface="Times New Roman"/>
                <a:sym typeface="Times New Roman"/>
              </a:rPr>
              <a:t> de aplicaciones multiplataforma</a:t>
            </a:r>
            <a:endParaRPr>
              <a:latin typeface="Times New Roman"/>
              <a:ea typeface="Times New Roman"/>
              <a:cs typeface="Times New Roman"/>
              <a:sym typeface="Times New Roman"/>
            </a:endParaRPr>
          </a:p>
        </p:txBody>
      </p:sp>
      <p:pic>
        <p:nvPicPr>
          <p:cNvPr id="444" name="Google Shape;444;p43"/>
          <p:cNvPicPr preferRelativeResize="0"/>
          <p:nvPr/>
        </p:nvPicPr>
        <p:blipFill>
          <a:blip r:embed="rId8">
            <a:alphaModFix/>
          </a:blip>
          <a:stretch>
            <a:fillRect/>
          </a:stretch>
        </p:blipFill>
        <p:spPr>
          <a:xfrm>
            <a:off x="968600" y="1436704"/>
            <a:ext cx="2400325" cy="9533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4"/>
          <p:cNvSpPr txBox="1"/>
          <p:nvPr>
            <p:ph idx="2" type="title"/>
          </p:nvPr>
        </p:nvSpPr>
        <p:spPr>
          <a:xfrm>
            <a:off x="1654826" y="634575"/>
            <a:ext cx="5562600" cy="915900"/>
          </a:xfrm>
          <a:prstGeom prst="rect">
            <a:avLst/>
          </a:prstGeom>
        </p:spPr>
        <p:txBody>
          <a:bodyPr anchorCtr="0" anchor="ctr" bIns="0" lIns="91425" spcFirstLastPara="1" rIns="91425" wrap="square" tIns="91425">
            <a:noAutofit/>
          </a:bodyPr>
          <a:lstStyle/>
          <a:p>
            <a:pPr indent="0" lvl="0" marL="0" rtl="0" algn="ctr">
              <a:lnSpc>
                <a:spcPct val="150000"/>
              </a:lnSpc>
              <a:spcBef>
                <a:spcPts val="1200"/>
              </a:spcBef>
              <a:spcAft>
                <a:spcPts val="1200"/>
              </a:spcAft>
              <a:buNone/>
            </a:pPr>
            <a:r>
              <a:rPr lang="de" sz="3000">
                <a:solidFill>
                  <a:schemeClr val="accent2"/>
                </a:solidFill>
              </a:rPr>
              <a:t>Problema propuesto</a:t>
            </a:r>
            <a:endParaRPr/>
          </a:p>
        </p:txBody>
      </p:sp>
      <p:sp>
        <p:nvSpPr>
          <p:cNvPr id="450" name="Google Shape;450;p44"/>
          <p:cNvSpPr txBox="1"/>
          <p:nvPr>
            <p:ph idx="1" type="subTitle"/>
          </p:nvPr>
        </p:nvSpPr>
        <p:spPr>
          <a:xfrm>
            <a:off x="1306725" y="1986350"/>
            <a:ext cx="5988300" cy="375000"/>
          </a:xfrm>
          <a:prstGeom prst="rect">
            <a:avLst/>
          </a:prstGeom>
        </p:spPr>
        <p:txBody>
          <a:bodyPr anchorCtr="0" anchor="t" bIns="91425" lIns="91425" spcFirstLastPara="1" rIns="91425" wrap="square" tIns="91425">
            <a:noAutofit/>
          </a:bodyPr>
          <a:lstStyle/>
          <a:p>
            <a:pPr indent="0" lvl="0" marL="457200" marR="0" rtl="0" algn="just">
              <a:lnSpc>
                <a:spcPct val="115000"/>
              </a:lnSpc>
              <a:spcBef>
                <a:spcPts val="0"/>
              </a:spcBef>
              <a:spcAft>
                <a:spcPts val="0"/>
              </a:spcAft>
              <a:buNone/>
            </a:pPr>
            <a:r>
              <a:rPr lang="de" sz="1400">
                <a:solidFill>
                  <a:srgbClr val="000000"/>
                </a:solidFill>
                <a:latin typeface="Times New Roman"/>
                <a:ea typeface="Times New Roman"/>
                <a:cs typeface="Times New Roman"/>
                <a:sym typeface="Times New Roman"/>
              </a:rPr>
              <a:t>Ante la necesidad de gestionar el envío asíncrono de información de tarjetas NFC en un entorno de transporte público, se busca una solución robusta que permita registrar las transacciones y eventualmente sincronizarlas con el sistema central. Esta solución debe considerar posibles errores de comunicación debido a la ubicación de los autobuses y la demanda variable del sistema central en momentos específicos. Por lo tanto, se recomienda la comunicación asíncrona para evitar la saturación del sistema centralizado.</a:t>
            </a:r>
            <a:br>
              <a:rPr lang="de" sz="1400">
                <a:solidFill>
                  <a:srgbClr val="000000"/>
                </a:solidFill>
                <a:latin typeface="Times New Roman"/>
                <a:ea typeface="Times New Roman"/>
                <a:cs typeface="Times New Roman"/>
                <a:sym typeface="Times New Roman"/>
              </a:rPr>
            </a:br>
            <a:endParaRPr/>
          </a:p>
        </p:txBody>
      </p:sp>
      <p:grpSp>
        <p:nvGrpSpPr>
          <p:cNvPr id="451" name="Google Shape;451;p44"/>
          <p:cNvGrpSpPr/>
          <p:nvPr/>
        </p:nvGrpSpPr>
        <p:grpSpPr>
          <a:xfrm>
            <a:off x="8400" y="69700"/>
            <a:ext cx="9135601" cy="5004101"/>
            <a:chOff x="8400" y="69700"/>
            <a:chExt cx="9135601" cy="5004101"/>
          </a:xfrm>
        </p:grpSpPr>
        <p:pic>
          <p:nvPicPr>
            <p:cNvPr id="452" name="Google Shape;452;p44"/>
            <p:cNvPicPr preferRelativeResize="0"/>
            <p:nvPr/>
          </p:nvPicPr>
          <p:blipFill rotWithShape="1">
            <a:blip r:embed="rId3">
              <a:alphaModFix/>
            </a:blip>
            <a:srcRect b="-1399" l="0" r="83035" t="1400"/>
            <a:stretch/>
          </p:blipFill>
          <p:spPr>
            <a:xfrm>
              <a:off x="8010525" y="69700"/>
              <a:ext cx="1133476" cy="5004101"/>
            </a:xfrm>
            <a:prstGeom prst="rect">
              <a:avLst/>
            </a:prstGeom>
            <a:noFill/>
            <a:ln>
              <a:noFill/>
            </a:ln>
          </p:spPr>
        </p:pic>
        <p:pic>
          <p:nvPicPr>
            <p:cNvPr id="453" name="Google Shape;453;p44"/>
            <p:cNvPicPr preferRelativeResize="0"/>
            <p:nvPr/>
          </p:nvPicPr>
          <p:blipFill rotWithShape="1">
            <a:blip r:embed="rId3">
              <a:alphaModFix/>
            </a:blip>
            <a:srcRect b="-1399" l="0" r="83035" t="1400"/>
            <a:stretch/>
          </p:blipFill>
          <p:spPr>
            <a:xfrm rot="10800000">
              <a:off x="8400" y="69700"/>
              <a:ext cx="1133476" cy="5004101"/>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5"/>
          <p:cNvSpPr txBox="1"/>
          <p:nvPr>
            <p:ph type="title"/>
          </p:nvPr>
        </p:nvSpPr>
        <p:spPr>
          <a:xfrm>
            <a:off x="472650" y="263225"/>
            <a:ext cx="3432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lang="de" sz="1500"/>
              <a:t>Requerimientos del Sistema</a:t>
            </a:r>
            <a:endParaRPr sz="1500"/>
          </a:p>
          <a:p>
            <a:pPr indent="0" lvl="0" marL="0" rtl="0" algn="just">
              <a:lnSpc>
                <a:spcPct val="150000"/>
              </a:lnSpc>
              <a:spcBef>
                <a:spcPts val="1200"/>
              </a:spcBef>
              <a:spcAft>
                <a:spcPts val="0"/>
              </a:spcAft>
              <a:buNone/>
            </a:pPr>
            <a:r>
              <a:rPr lang="de" sz="1500"/>
              <a:t> </a:t>
            </a:r>
            <a:endParaRPr sz="1500"/>
          </a:p>
          <a:p>
            <a:pPr indent="0" lvl="0" marL="0" rtl="0" algn="l">
              <a:spcBef>
                <a:spcPts val="1200"/>
              </a:spcBef>
              <a:spcAft>
                <a:spcPts val="0"/>
              </a:spcAft>
              <a:buNone/>
            </a:pPr>
            <a:r>
              <a:t/>
            </a:r>
            <a:endParaRPr sz="1500"/>
          </a:p>
        </p:txBody>
      </p:sp>
      <p:sp>
        <p:nvSpPr>
          <p:cNvPr id="459" name="Google Shape;459;p45"/>
          <p:cNvSpPr txBox="1"/>
          <p:nvPr>
            <p:ph idx="2" type="subTitle"/>
          </p:nvPr>
        </p:nvSpPr>
        <p:spPr>
          <a:xfrm>
            <a:off x="183950" y="889400"/>
            <a:ext cx="3592800" cy="4279200"/>
          </a:xfrm>
          <a:prstGeom prst="rect">
            <a:avLst/>
          </a:prstGeom>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1F2328"/>
              </a:buClr>
              <a:buSzPts val="1200"/>
              <a:buFont typeface="Arial"/>
              <a:buChar char="●"/>
            </a:pPr>
            <a:r>
              <a:rPr lang="de" sz="1200">
                <a:solidFill>
                  <a:srgbClr val="1F2328"/>
                </a:solidFill>
                <a:highlight>
                  <a:srgbClr val="FFFFFF"/>
                </a:highlight>
                <a:latin typeface="Arial"/>
                <a:ea typeface="Arial"/>
                <a:cs typeface="Arial"/>
                <a:sym typeface="Arial"/>
              </a:rPr>
              <a:t>Registrar Transacciones</a:t>
            </a:r>
            <a:endParaRPr sz="1200">
              <a:solidFill>
                <a:srgbClr val="1F2328"/>
              </a:solidFill>
              <a:highlight>
                <a:srgbClr val="FFFFFF"/>
              </a:highlight>
              <a:latin typeface="Arial"/>
              <a:ea typeface="Arial"/>
              <a:cs typeface="Arial"/>
              <a:sym typeface="Arial"/>
            </a:endParaRPr>
          </a:p>
          <a:p>
            <a:pPr indent="0" lvl="0" marL="457200" rtl="0" algn="l">
              <a:lnSpc>
                <a:spcPct val="100000"/>
              </a:lnSpc>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304800" lvl="0" marL="457200" rtl="0" algn="l">
              <a:lnSpc>
                <a:spcPct val="100000"/>
              </a:lnSpc>
              <a:spcBef>
                <a:spcPts val="1200"/>
              </a:spcBef>
              <a:spcAft>
                <a:spcPts val="0"/>
              </a:spcAft>
              <a:buClr>
                <a:srgbClr val="1F2328"/>
              </a:buClr>
              <a:buSzPts val="1200"/>
              <a:buFont typeface="Arial"/>
              <a:buChar char="●"/>
            </a:pPr>
            <a:r>
              <a:rPr lang="de" sz="1200">
                <a:solidFill>
                  <a:srgbClr val="1F2328"/>
                </a:solidFill>
                <a:highlight>
                  <a:srgbClr val="FFFFFF"/>
                </a:highlight>
                <a:latin typeface="Arial"/>
                <a:ea typeface="Arial"/>
                <a:cs typeface="Arial"/>
                <a:sym typeface="Arial"/>
              </a:rPr>
              <a:t>Almacenamiento Local y Sincronización</a:t>
            </a:r>
            <a:endParaRPr sz="1200">
              <a:solidFill>
                <a:srgbClr val="1F2328"/>
              </a:solidFill>
              <a:highlight>
                <a:srgbClr val="FFFFFF"/>
              </a:highlight>
              <a:latin typeface="Arial"/>
              <a:ea typeface="Arial"/>
              <a:cs typeface="Arial"/>
              <a:sym typeface="Arial"/>
            </a:endParaRPr>
          </a:p>
          <a:p>
            <a:pPr indent="0" lvl="0" marL="457200" rtl="0" algn="l">
              <a:lnSpc>
                <a:spcPct val="100000"/>
              </a:lnSpc>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304800" lvl="0" marL="457200" rtl="0" algn="l">
              <a:lnSpc>
                <a:spcPct val="100000"/>
              </a:lnSpc>
              <a:spcBef>
                <a:spcPts val="1200"/>
              </a:spcBef>
              <a:spcAft>
                <a:spcPts val="0"/>
              </a:spcAft>
              <a:buClr>
                <a:srgbClr val="1F2328"/>
              </a:buClr>
              <a:buSzPts val="1200"/>
              <a:buFont typeface="Arial"/>
              <a:buChar char="●"/>
            </a:pPr>
            <a:r>
              <a:rPr lang="de" sz="1200">
                <a:solidFill>
                  <a:srgbClr val="1F2328"/>
                </a:solidFill>
                <a:highlight>
                  <a:srgbClr val="FFFFFF"/>
                </a:highlight>
                <a:latin typeface="Arial"/>
                <a:ea typeface="Arial"/>
                <a:cs typeface="Arial"/>
                <a:sym typeface="Arial"/>
              </a:rPr>
              <a:t>Manejo de Errores</a:t>
            </a:r>
            <a:endParaRPr sz="1200">
              <a:solidFill>
                <a:srgbClr val="1F2328"/>
              </a:solidFill>
              <a:highlight>
                <a:srgbClr val="FFFFFF"/>
              </a:highlight>
              <a:latin typeface="Arial"/>
              <a:ea typeface="Arial"/>
              <a:cs typeface="Arial"/>
              <a:sym typeface="Arial"/>
            </a:endParaRPr>
          </a:p>
          <a:p>
            <a:pPr indent="0" lvl="0" marL="457200" rtl="0" algn="l">
              <a:lnSpc>
                <a:spcPct val="100000"/>
              </a:lnSpc>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304800" lvl="0" marL="457200" rtl="0" algn="l">
              <a:lnSpc>
                <a:spcPct val="100000"/>
              </a:lnSpc>
              <a:spcBef>
                <a:spcPts val="1200"/>
              </a:spcBef>
              <a:spcAft>
                <a:spcPts val="0"/>
              </a:spcAft>
              <a:buClr>
                <a:srgbClr val="1F2328"/>
              </a:buClr>
              <a:buSzPts val="1200"/>
              <a:buFont typeface="Arial"/>
              <a:buChar char="●"/>
            </a:pPr>
            <a:r>
              <a:rPr lang="de" sz="1200">
                <a:solidFill>
                  <a:srgbClr val="1F2328"/>
                </a:solidFill>
                <a:highlight>
                  <a:srgbClr val="FFFFFF"/>
                </a:highlight>
                <a:latin typeface="Arial"/>
                <a:ea typeface="Arial"/>
                <a:cs typeface="Arial"/>
                <a:sym typeface="Arial"/>
              </a:rPr>
              <a:t>Monitorización y Registro</a:t>
            </a:r>
            <a:endParaRPr sz="1200">
              <a:solidFill>
                <a:srgbClr val="1F2328"/>
              </a:solidFill>
              <a:highlight>
                <a:srgbClr val="FFFFFF"/>
              </a:highlight>
              <a:latin typeface="Arial"/>
              <a:ea typeface="Arial"/>
              <a:cs typeface="Arial"/>
              <a:sym typeface="Arial"/>
            </a:endParaRPr>
          </a:p>
          <a:p>
            <a:pPr indent="0" lvl="0" marL="457200" rtl="0" algn="l">
              <a:lnSpc>
                <a:spcPct val="100000"/>
              </a:lnSpc>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304800" lvl="0" marL="457200" rtl="0" algn="l">
              <a:lnSpc>
                <a:spcPct val="100000"/>
              </a:lnSpc>
              <a:spcBef>
                <a:spcPts val="1200"/>
              </a:spcBef>
              <a:spcAft>
                <a:spcPts val="0"/>
              </a:spcAft>
              <a:buClr>
                <a:srgbClr val="1F2328"/>
              </a:buClr>
              <a:buSzPts val="1200"/>
              <a:buFont typeface="Arial"/>
              <a:buChar char="●"/>
            </a:pPr>
            <a:r>
              <a:rPr lang="de" sz="1200">
                <a:solidFill>
                  <a:srgbClr val="1F2328"/>
                </a:solidFill>
                <a:highlight>
                  <a:srgbClr val="FFFFFF"/>
                </a:highlight>
                <a:latin typeface="Arial"/>
                <a:ea typeface="Arial"/>
                <a:cs typeface="Arial"/>
                <a:sym typeface="Arial"/>
              </a:rPr>
              <a:t>Escalabilida</a:t>
            </a:r>
            <a:r>
              <a:rPr lang="de" sz="1200">
                <a:solidFill>
                  <a:srgbClr val="1F2328"/>
                </a:solidFill>
                <a:highlight>
                  <a:srgbClr val="FFFFFF"/>
                </a:highlight>
                <a:latin typeface="Arial"/>
                <a:ea typeface="Arial"/>
                <a:cs typeface="Arial"/>
                <a:sym typeface="Arial"/>
              </a:rPr>
              <a:t>d</a:t>
            </a:r>
            <a:endParaRPr sz="1200">
              <a:solidFill>
                <a:srgbClr val="1F2328"/>
              </a:solidFill>
              <a:highlight>
                <a:srgbClr val="FFFFFF"/>
              </a:highlight>
              <a:latin typeface="Arial"/>
              <a:ea typeface="Arial"/>
              <a:cs typeface="Arial"/>
              <a:sym typeface="Arial"/>
            </a:endParaRPr>
          </a:p>
          <a:p>
            <a:pPr indent="0" lvl="0" marL="457200" rtl="0" algn="l">
              <a:lnSpc>
                <a:spcPct val="100000"/>
              </a:lnSpc>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304800" lvl="0" marL="457200" rtl="0" algn="l">
              <a:lnSpc>
                <a:spcPct val="100000"/>
              </a:lnSpc>
              <a:spcBef>
                <a:spcPts val="1200"/>
              </a:spcBef>
              <a:spcAft>
                <a:spcPts val="0"/>
              </a:spcAft>
              <a:buClr>
                <a:srgbClr val="1F2328"/>
              </a:buClr>
              <a:buSzPts val="1200"/>
              <a:buFont typeface="Arial"/>
              <a:buChar char="●"/>
            </a:pPr>
            <a:r>
              <a:rPr lang="de" sz="1200">
                <a:solidFill>
                  <a:srgbClr val="1F2328"/>
                </a:solidFill>
                <a:highlight>
                  <a:srgbClr val="FFFFFF"/>
                </a:highlight>
                <a:latin typeface="Arial"/>
                <a:ea typeface="Arial"/>
                <a:cs typeface="Arial"/>
                <a:sym typeface="Arial"/>
              </a:rPr>
              <a:t>Alta Disponibilidad</a:t>
            </a:r>
            <a:br>
              <a:rPr lang="de" sz="1200">
                <a:solidFill>
                  <a:srgbClr val="1F2328"/>
                </a:solidFill>
                <a:highlight>
                  <a:srgbClr val="FFFFFF"/>
                </a:highlight>
                <a:latin typeface="Arial"/>
                <a:ea typeface="Arial"/>
                <a:cs typeface="Arial"/>
                <a:sym typeface="Arial"/>
              </a:rPr>
            </a:br>
            <a:endParaRPr sz="1200">
              <a:solidFill>
                <a:srgbClr val="1F2328"/>
              </a:solidFill>
              <a:highlight>
                <a:srgbClr val="FFFFFF"/>
              </a:highlight>
              <a:latin typeface="Arial"/>
              <a:ea typeface="Arial"/>
              <a:cs typeface="Arial"/>
              <a:sym typeface="Arial"/>
            </a:endParaRPr>
          </a:p>
          <a:p>
            <a:pPr indent="0" lvl="0" marL="457200" rtl="0" algn="just">
              <a:lnSpc>
                <a:spcPct val="150000"/>
              </a:lnSpc>
              <a:spcBef>
                <a:spcPts val="1200"/>
              </a:spcBef>
              <a:spcAft>
                <a:spcPts val="1200"/>
              </a:spcAft>
              <a:buNone/>
            </a:pPr>
            <a:r>
              <a:t/>
            </a:r>
            <a:endParaRPr b="1" sz="1200">
              <a:solidFill>
                <a:srgbClr val="000000"/>
              </a:solidFill>
              <a:latin typeface="Times New Roman"/>
              <a:ea typeface="Times New Roman"/>
              <a:cs typeface="Times New Roman"/>
              <a:sym typeface="Times New Roman"/>
            </a:endParaRPr>
          </a:p>
        </p:txBody>
      </p:sp>
      <p:sp>
        <p:nvSpPr>
          <p:cNvPr id="460" name="Google Shape;460;p45"/>
          <p:cNvSpPr txBox="1"/>
          <p:nvPr>
            <p:ph type="title"/>
          </p:nvPr>
        </p:nvSpPr>
        <p:spPr>
          <a:xfrm>
            <a:off x="4921075" y="263225"/>
            <a:ext cx="3711300" cy="572700"/>
          </a:xfrm>
          <a:prstGeom prst="rect">
            <a:avLst/>
          </a:prstGeom>
        </p:spPr>
        <p:txBody>
          <a:bodyPr anchorCtr="0" anchor="t" bIns="91425" lIns="91425" spcFirstLastPara="1" rIns="91425" wrap="square" tIns="91425">
            <a:noAutofit/>
          </a:bodyPr>
          <a:lstStyle/>
          <a:p>
            <a:pPr indent="0" lvl="0" marL="0" marR="0" rtl="0" algn="just">
              <a:lnSpc>
                <a:spcPct val="150000"/>
              </a:lnSpc>
              <a:spcBef>
                <a:spcPts val="1200"/>
              </a:spcBef>
              <a:spcAft>
                <a:spcPts val="0"/>
              </a:spcAft>
              <a:buNone/>
            </a:pPr>
            <a:r>
              <a:rPr lang="de" sz="1500"/>
              <a:t>Características</a:t>
            </a:r>
            <a:r>
              <a:rPr lang="de" sz="1700">
                <a:solidFill>
                  <a:srgbClr val="1F2328"/>
                </a:solidFill>
                <a:highlight>
                  <a:srgbClr val="FFFFFF"/>
                </a:highlight>
                <a:latin typeface="Arial"/>
                <a:ea typeface="Arial"/>
                <a:cs typeface="Arial"/>
                <a:sym typeface="Arial"/>
              </a:rPr>
              <a:t> </a:t>
            </a:r>
            <a:r>
              <a:rPr lang="de" sz="1500"/>
              <a:t>Prioritarias</a:t>
            </a:r>
            <a:endParaRPr sz="1500"/>
          </a:p>
          <a:p>
            <a:pPr indent="-304800" lvl="0" marL="457200" rtl="0" algn="l">
              <a:spcBef>
                <a:spcPts val="1200"/>
              </a:spcBef>
              <a:spcAft>
                <a:spcPts val="0"/>
              </a:spcAft>
              <a:buClr>
                <a:srgbClr val="1F2328"/>
              </a:buClr>
              <a:buSzPts val="1200"/>
              <a:buFont typeface="Arial"/>
              <a:buChar char="●"/>
            </a:pPr>
            <a:r>
              <a:rPr b="0" lang="de" sz="1200">
                <a:solidFill>
                  <a:srgbClr val="1F2328"/>
                </a:solidFill>
                <a:highlight>
                  <a:srgbClr val="FFFFFF"/>
                </a:highlight>
                <a:latin typeface="Arial"/>
                <a:ea typeface="Arial"/>
                <a:cs typeface="Arial"/>
                <a:sym typeface="Arial"/>
              </a:rPr>
              <a:t>Mantenibilidad</a:t>
            </a:r>
            <a:endParaRPr b="0" sz="1200">
              <a:solidFill>
                <a:srgbClr val="1F2328"/>
              </a:solidFill>
              <a:highlight>
                <a:srgbClr val="FFFFFF"/>
              </a:highlight>
              <a:latin typeface="Arial"/>
              <a:ea typeface="Arial"/>
              <a:cs typeface="Arial"/>
              <a:sym typeface="Arial"/>
            </a:endParaRPr>
          </a:p>
          <a:p>
            <a:pPr indent="0" lvl="0" marL="457200" rtl="0" algn="l">
              <a:spcBef>
                <a:spcPts val="1200"/>
              </a:spcBef>
              <a:spcAft>
                <a:spcPts val="0"/>
              </a:spcAft>
              <a:buNone/>
            </a:pPr>
            <a:r>
              <a:t/>
            </a:r>
            <a:endParaRPr b="0" sz="1200">
              <a:solidFill>
                <a:srgbClr val="1F2328"/>
              </a:solidFill>
              <a:highlight>
                <a:srgbClr val="FFFFFF"/>
              </a:highlight>
              <a:latin typeface="Arial"/>
              <a:ea typeface="Arial"/>
              <a:cs typeface="Arial"/>
              <a:sym typeface="Arial"/>
            </a:endParaRPr>
          </a:p>
          <a:p>
            <a:pPr indent="-304800" lvl="0" marL="457200" marR="0" rtl="0" algn="l">
              <a:lnSpc>
                <a:spcPct val="100000"/>
              </a:lnSpc>
              <a:spcBef>
                <a:spcPts val="1200"/>
              </a:spcBef>
              <a:spcAft>
                <a:spcPts val="0"/>
              </a:spcAft>
              <a:buClr>
                <a:srgbClr val="1F2328"/>
              </a:buClr>
              <a:buSzPts val="1200"/>
              <a:buFont typeface="Arial"/>
              <a:buChar char="●"/>
            </a:pPr>
            <a:r>
              <a:rPr b="0" lang="de" sz="1200">
                <a:solidFill>
                  <a:srgbClr val="1F2328"/>
                </a:solidFill>
                <a:highlight>
                  <a:srgbClr val="FFFFFF"/>
                </a:highlight>
                <a:latin typeface="Arial"/>
                <a:ea typeface="Arial"/>
                <a:cs typeface="Arial"/>
                <a:sym typeface="Arial"/>
              </a:rPr>
              <a:t>Capacidad de prueba</a:t>
            </a:r>
            <a:endParaRPr b="0" sz="1200">
              <a:solidFill>
                <a:srgbClr val="1F2328"/>
              </a:solidFill>
              <a:highlight>
                <a:srgbClr val="FFFFFF"/>
              </a:highlight>
              <a:latin typeface="Arial"/>
              <a:ea typeface="Arial"/>
              <a:cs typeface="Arial"/>
              <a:sym typeface="Arial"/>
            </a:endParaRPr>
          </a:p>
          <a:p>
            <a:pPr indent="0" lvl="0" marL="457200" marR="0" rtl="0" algn="l">
              <a:lnSpc>
                <a:spcPct val="100000"/>
              </a:lnSpc>
              <a:spcBef>
                <a:spcPts val="1200"/>
              </a:spcBef>
              <a:spcAft>
                <a:spcPts val="0"/>
              </a:spcAft>
              <a:buNone/>
            </a:pPr>
            <a:r>
              <a:t/>
            </a:r>
            <a:endParaRPr b="0" sz="1200">
              <a:solidFill>
                <a:srgbClr val="1F2328"/>
              </a:solidFill>
              <a:highlight>
                <a:srgbClr val="FFFFFF"/>
              </a:highlight>
              <a:latin typeface="Arial"/>
              <a:ea typeface="Arial"/>
              <a:cs typeface="Arial"/>
              <a:sym typeface="Arial"/>
            </a:endParaRPr>
          </a:p>
          <a:p>
            <a:pPr indent="-304800" lvl="0" marL="457200" rtl="0" algn="l">
              <a:spcBef>
                <a:spcPts val="1200"/>
              </a:spcBef>
              <a:spcAft>
                <a:spcPts val="0"/>
              </a:spcAft>
              <a:buClr>
                <a:srgbClr val="1F2328"/>
              </a:buClr>
              <a:buSzPts val="1200"/>
              <a:buFont typeface="Arial"/>
              <a:buChar char="●"/>
            </a:pPr>
            <a:r>
              <a:rPr b="0" lang="de" sz="1200">
                <a:solidFill>
                  <a:srgbClr val="1F2328"/>
                </a:solidFill>
                <a:highlight>
                  <a:srgbClr val="FFFFFF"/>
                </a:highlight>
                <a:latin typeface="Arial"/>
                <a:ea typeface="Arial"/>
                <a:cs typeface="Arial"/>
                <a:sym typeface="Arial"/>
              </a:rPr>
              <a:t>Escalabilidad</a:t>
            </a:r>
            <a:endParaRPr b="0" sz="1200">
              <a:solidFill>
                <a:srgbClr val="1F2328"/>
              </a:solidFill>
              <a:highlight>
                <a:srgbClr val="FFFFFF"/>
              </a:highlight>
              <a:latin typeface="Arial"/>
              <a:ea typeface="Arial"/>
              <a:cs typeface="Arial"/>
              <a:sym typeface="Arial"/>
            </a:endParaRPr>
          </a:p>
          <a:p>
            <a:pPr indent="0" lvl="0" marL="457200" rtl="0" algn="l">
              <a:spcBef>
                <a:spcPts val="1200"/>
              </a:spcBef>
              <a:spcAft>
                <a:spcPts val="0"/>
              </a:spcAft>
              <a:buNone/>
            </a:pPr>
            <a:r>
              <a:t/>
            </a:r>
            <a:endParaRPr b="0" sz="1200">
              <a:solidFill>
                <a:srgbClr val="1F2328"/>
              </a:solidFill>
              <a:highlight>
                <a:srgbClr val="FFFFFF"/>
              </a:highlight>
              <a:latin typeface="Arial"/>
              <a:ea typeface="Arial"/>
              <a:cs typeface="Arial"/>
              <a:sym typeface="Arial"/>
            </a:endParaRPr>
          </a:p>
          <a:p>
            <a:pPr indent="-304800" lvl="0" marL="457200" rtl="0" algn="l">
              <a:spcBef>
                <a:spcPts val="1200"/>
              </a:spcBef>
              <a:spcAft>
                <a:spcPts val="0"/>
              </a:spcAft>
              <a:buClr>
                <a:srgbClr val="1F2328"/>
              </a:buClr>
              <a:buSzPts val="1200"/>
              <a:buFont typeface="Arial"/>
              <a:buChar char="●"/>
            </a:pPr>
            <a:r>
              <a:rPr b="0" lang="de" sz="1200">
                <a:solidFill>
                  <a:srgbClr val="1F2328"/>
                </a:solidFill>
                <a:highlight>
                  <a:srgbClr val="FFFFFF"/>
                </a:highlight>
                <a:latin typeface="Arial"/>
                <a:ea typeface="Arial"/>
                <a:cs typeface="Arial"/>
                <a:sym typeface="Arial"/>
              </a:rPr>
              <a:t>Fiabilidad</a:t>
            </a:r>
            <a:endParaRPr b="0" sz="1200">
              <a:solidFill>
                <a:srgbClr val="1F2328"/>
              </a:solidFill>
              <a:highlight>
                <a:srgbClr val="FFFFFF"/>
              </a:highlight>
              <a:latin typeface="Arial"/>
              <a:ea typeface="Arial"/>
              <a:cs typeface="Arial"/>
              <a:sym typeface="Arial"/>
            </a:endParaRPr>
          </a:p>
          <a:p>
            <a:pPr indent="0" lvl="0" marL="457200" rtl="0" algn="l">
              <a:spcBef>
                <a:spcPts val="1200"/>
              </a:spcBef>
              <a:spcAft>
                <a:spcPts val="0"/>
              </a:spcAft>
              <a:buNone/>
            </a:pPr>
            <a:r>
              <a:t/>
            </a:r>
            <a:endParaRPr b="0" sz="1200">
              <a:solidFill>
                <a:srgbClr val="1F2328"/>
              </a:solidFill>
              <a:highlight>
                <a:srgbClr val="FFFFFF"/>
              </a:highlight>
              <a:latin typeface="Arial"/>
              <a:ea typeface="Arial"/>
              <a:cs typeface="Arial"/>
              <a:sym typeface="Arial"/>
            </a:endParaRPr>
          </a:p>
          <a:p>
            <a:pPr indent="0" lvl="0" marL="457200" rtl="0" algn="just">
              <a:lnSpc>
                <a:spcPct val="150000"/>
              </a:lnSpc>
              <a:spcBef>
                <a:spcPts val="12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achelor in Robotics Engineering by Slidesgo">
  <a:themeElements>
    <a:clrScheme name="Simple Light">
      <a:dk1>
        <a:srgbClr val="1F164D"/>
      </a:dk1>
      <a:lt1>
        <a:srgbClr val="F9F9F9"/>
      </a:lt1>
      <a:dk2>
        <a:srgbClr val="E8E8E8"/>
      </a:dk2>
      <a:lt2>
        <a:srgbClr val="C1C1C1"/>
      </a:lt2>
      <a:accent1>
        <a:srgbClr val="6F79E3"/>
      </a:accent1>
      <a:accent2>
        <a:srgbClr val="433ABA"/>
      </a:accent2>
      <a:accent3>
        <a:srgbClr val="130994"/>
      </a:accent3>
      <a:accent4>
        <a:srgbClr val="FFFFFF"/>
      </a:accent4>
      <a:accent5>
        <a:srgbClr val="FFFFFF"/>
      </a:accent5>
      <a:accent6>
        <a:srgbClr val="FFFFFF"/>
      </a:accent6>
      <a:hlink>
        <a:srgbClr val="1F16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